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7556500" cy="10693400"/>
  <p:notesSz cx="7556500" cy="10693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3108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4954"/>
            <a:ext cx="6423025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88304"/>
            <a:ext cx="5289550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5/29/2026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5/29/2026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7825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1597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5/29/2026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5/29/2026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5/29/2026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1252" y="6999727"/>
            <a:ext cx="7344156" cy="1560576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1252" y="8560302"/>
            <a:ext cx="7344156" cy="1560576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1252" y="10120879"/>
            <a:ext cx="7344156" cy="461772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732276" y="108214"/>
            <a:ext cx="3718560" cy="165658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825" y="427736"/>
            <a:ext cx="6800850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59482"/>
            <a:ext cx="6800850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9210" y="9944862"/>
            <a:ext cx="2418080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825" y="9944862"/>
            <a:ext cx="173799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5/29/2026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0680" y="9944862"/>
            <a:ext cx="173799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5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7.png"/><Relationship Id="rId9" Type="http://schemas.openxmlformats.org/officeDocument/2006/relationships/image" Target="../media/image11.jpg"/><Relationship Id="rId1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1252" y="1938538"/>
            <a:ext cx="7344409" cy="8644255"/>
            <a:chOff x="111252" y="1938538"/>
            <a:chExt cx="7344409" cy="86442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1252" y="1938538"/>
              <a:ext cx="7344156" cy="156057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1252" y="3499114"/>
              <a:ext cx="7344156" cy="156057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1252" y="5059689"/>
              <a:ext cx="7344156" cy="156057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1252" y="6620250"/>
              <a:ext cx="7344156" cy="156057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1252" y="8180826"/>
              <a:ext cx="7344156" cy="156057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1252" y="9741403"/>
              <a:ext cx="7344156" cy="841247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732276" y="108214"/>
            <a:ext cx="3678935" cy="1656588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5019552" y="302747"/>
            <a:ext cx="230187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715" algn="r">
              <a:lnSpc>
                <a:spcPts val="2970"/>
              </a:lnSpc>
              <a:spcBef>
                <a:spcPts val="100"/>
              </a:spcBef>
            </a:pPr>
            <a:r>
              <a:rPr sz="2700" b="1" spc="-10" dirty="0">
                <a:solidFill>
                  <a:srgbClr val="FFFFFF"/>
                </a:solidFill>
                <a:latin typeface="Calibri"/>
                <a:cs typeface="Calibri"/>
              </a:rPr>
              <a:t>МЕРОПРИЯТИЯ</a:t>
            </a:r>
            <a:endParaRPr sz="2700">
              <a:latin typeface="Calibri"/>
              <a:cs typeface="Calibri"/>
            </a:endParaRPr>
          </a:p>
          <a:p>
            <a:pPr marR="5080" algn="r">
              <a:lnSpc>
                <a:spcPts val="2700"/>
              </a:lnSpc>
            </a:pPr>
            <a:r>
              <a:rPr sz="2700" b="1" dirty="0">
                <a:solidFill>
                  <a:srgbClr val="FFFFFF"/>
                </a:solidFill>
                <a:latin typeface="Calibri"/>
                <a:cs typeface="Calibri"/>
              </a:rPr>
              <a:t>НА</a:t>
            </a:r>
            <a:r>
              <a:rPr sz="27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700" b="1" spc="-20" dirty="0">
                <a:solidFill>
                  <a:srgbClr val="FFFFFF"/>
                </a:solidFill>
                <a:latin typeface="Calibri"/>
                <a:cs typeface="Calibri"/>
              </a:rPr>
              <a:t>ИЮНЬ</a:t>
            </a:r>
            <a:endParaRPr sz="2700">
              <a:latin typeface="Calibri"/>
              <a:cs typeface="Calibri"/>
            </a:endParaRPr>
          </a:p>
          <a:p>
            <a:pPr marR="5715" algn="r">
              <a:lnSpc>
                <a:spcPts val="2970"/>
              </a:lnSpc>
            </a:pPr>
            <a:r>
              <a:rPr sz="2700" b="1" spc="-20" dirty="0">
                <a:solidFill>
                  <a:srgbClr val="FFFFFF"/>
                </a:solidFill>
                <a:latin typeface="Calibri"/>
                <a:cs typeface="Calibri"/>
              </a:rPr>
              <a:t>2026</a:t>
            </a:r>
            <a:endParaRPr sz="27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12063" y="489214"/>
            <a:ext cx="836676" cy="955548"/>
          </a:xfrm>
          <a:prstGeom prst="rect">
            <a:avLst/>
          </a:prstGeom>
        </p:spPr>
      </p:pic>
      <p:sp>
        <p:nvSpPr>
          <p:cNvPr id="12" name="object 12"/>
          <p:cNvSpPr/>
          <p:nvPr/>
        </p:nvSpPr>
        <p:spPr>
          <a:xfrm>
            <a:off x="1577340" y="815339"/>
            <a:ext cx="294640" cy="182880"/>
          </a:xfrm>
          <a:custGeom>
            <a:avLst/>
            <a:gdLst/>
            <a:ahLst/>
            <a:cxnLst/>
            <a:rect l="l" t="t" r="r" b="b"/>
            <a:pathLst>
              <a:path w="294639" h="182880">
                <a:moveTo>
                  <a:pt x="149352" y="130810"/>
                </a:moveTo>
                <a:lnTo>
                  <a:pt x="126492" y="130810"/>
                </a:lnTo>
                <a:lnTo>
                  <a:pt x="126492" y="0"/>
                </a:lnTo>
                <a:lnTo>
                  <a:pt x="105156" y="0"/>
                </a:lnTo>
                <a:lnTo>
                  <a:pt x="105156" y="130810"/>
                </a:lnTo>
                <a:lnTo>
                  <a:pt x="21336" y="130810"/>
                </a:lnTo>
                <a:lnTo>
                  <a:pt x="21336" y="0"/>
                </a:lnTo>
                <a:lnTo>
                  <a:pt x="0" y="0"/>
                </a:lnTo>
                <a:lnTo>
                  <a:pt x="0" y="130810"/>
                </a:lnTo>
                <a:lnTo>
                  <a:pt x="0" y="149860"/>
                </a:lnTo>
                <a:lnTo>
                  <a:pt x="129540" y="149860"/>
                </a:lnTo>
                <a:lnTo>
                  <a:pt x="129540" y="182880"/>
                </a:lnTo>
                <a:lnTo>
                  <a:pt x="149352" y="182880"/>
                </a:lnTo>
                <a:lnTo>
                  <a:pt x="149352" y="149860"/>
                </a:lnTo>
                <a:lnTo>
                  <a:pt x="149352" y="130810"/>
                </a:lnTo>
                <a:close/>
              </a:path>
              <a:path w="294639" h="182880">
                <a:moveTo>
                  <a:pt x="294132" y="130810"/>
                </a:moveTo>
                <a:lnTo>
                  <a:pt x="205740" y="130810"/>
                </a:lnTo>
                <a:lnTo>
                  <a:pt x="205740" y="82550"/>
                </a:lnTo>
                <a:lnTo>
                  <a:pt x="281940" y="82550"/>
                </a:lnTo>
                <a:lnTo>
                  <a:pt x="281940" y="63500"/>
                </a:lnTo>
                <a:lnTo>
                  <a:pt x="205740" y="63500"/>
                </a:lnTo>
                <a:lnTo>
                  <a:pt x="205740" y="17780"/>
                </a:lnTo>
                <a:lnTo>
                  <a:pt x="291084" y="17780"/>
                </a:lnTo>
                <a:lnTo>
                  <a:pt x="291084" y="0"/>
                </a:lnTo>
                <a:lnTo>
                  <a:pt x="185928" y="0"/>
                </a:lnTo>
                <a:lnTo>
                  <a:pt x="185928" y="17780"/>
                </a:lnTo>
                <a:lnTo>
                  <a:pt x="185928" y="63500"/>
                </a:lnTo>
                <a:lnTo>
                  <a:pt x="185928" y="82550"/>
                </a:lnTo>
                <a:lnTo>
                  <a:pt x="185928" y="130810"/>
                </a:lnTo>
                <a:lnTo>
                  <a:pt x="185928" y="149860"/>
                </a:lnTo>
                <a:lnTo>
                  <a:pt x="294132" y="149860"/>
                </a:lnTo>
                <a:lnTo>
                  <a:pt x="294132" y="130810"/>
                </a:lnTo>
                <a:close/>
              </a:path>
            </a:pathLst>
          </a:custGeom>
          <a:solidFill>
            <a:srgbClr val="57595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1918716" y="815339"/>
            <a:ext cx="445134" cy="149860"/>
            <a:chOff x="1918716" y="815339"/>
            <a:chExt cx="445134" cy="149860"/>
          </a:xfrm>
        </p:grpSpPr>
        <p:sp>
          <p:nvSpPr>
            <p:cNvPr id="14" name="object 14"/>
            <p:cNvSpPr/>
            <p:nvPr/>
          </p:nvSpPr>
          <p:spPr>
            <a:xfrm>
              <a:off x="1918716" y="815339"/>
              <a:ext cx="288290" cy="149860"/>
            </a:xfrm>
            <a:custGeom>
              <a:avLst/>
              <a:gdLst/>
              <a:ahLst/>
              <a:cxnLst/>
              <a:rect l="l" t="t" r="r" b="b"/>
              <a:pathLst>
                <a:path w="288289" h="149859">
                  <a:moveTo>
                    <a:pt x="128016" y="0"/>
                  </a:moveTo>
                  <a:lnTo>
                    <a:pt x="106680" y="0"/>
                  </a:lnTo>
                  <a:lnTo>
                    <a:pt x="106680" y="63500"/>
                  </a:lnTo>
                  <a:lnTo>
                    <a:pt x="21336" y="63500"/>
                  </a:lnTo>
                  <a:lnTo>
                    <a:pt x="21336" y="0"/>
                  </a:lnTo>
                  <a:lnTo>
                    <a:pt x="0" y="0"/>
                  </a:lnTo>
                  <a:lnTo>
                    <a:pt x="0" y="63500"/>
                  </a:lnTo>
                  <a:lnTo>
                    <a:pt x="0" y="83820"/>
                  </a:lnTo>
                  <a:lnTo>
                    <a:pt x="0" y="147320"/>
                  </a:lnTo>
                  <a:lnTo>
                    <a:pt x="21336" y="147320"/>
                  </a:lnTo>
                  <a:lnTo>
                    <a:pt x="21336" y="83820"/>
                  </a:lnTo>
                  <a:lnTo>
                    <a:pt x="106680" y="83820"/>
                  </a:lnTo>
                  <a:lnTo>
                    <a:pt x="106680" y="147320"/>
                  </a:lnTo>
                  <a:lnTo>
                    <a:pt x="128016" y="147320"/>
                  </a:lnTo>
                  <a:lnTo>
                    <a:pt x="128016" y="83820"/>
                  </a:lnTo>
                  <a:lnTo>
                    <a:pt x="128016" y="63500"/>
                  </a:lnTo>
                  <a:lnTo>
                    <a:pt x="128016" y="0"/>
                  </a:lnTo>
                  <a:close/>
                </a:path>
                <a:path w="288289" h="149859">
                  <a:moveTo>
                    <a:pt x="288036" y="0"/>
                  </a:moveTo>
                  <a:lnTo>
                    <a:pt x="164592" y="0"/>
                  </a:lnTo>
                  <a:lnTo>
                    <a:pt x="164592" y="17780"/>
                  </a:lnTo>
                  <a:lnTo>
                    <a:pt x="216408" y="17780"/>
                  </a:lnTo>
                  <a:lnTo>
                    <a:pt x="216408" y="149860"/>
                  </a:lnTo>
                  <a:lnTo>
                    <a:pt x="236220" y="149860"/>
                  </a:lnTo>
                  <a:lnTo>
                    <a:pt x="236220" y="17780"/>
                  </a:lnTo>
                  <a:lnTo>
                    <a:pt x="288036" y="17780"/>
                  </a:lnTo>
                  <a:lnTo>
                    <a:pt x="288036" y="0"/>
                  </a:lnTo>
                  <a:close/>
                </a:path>
              </a:pathLst>
            </a:custGeom>
            <a:solidFill>
              <a:srgbClr val="5759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244852" y="815350"/>
              <a:ext cx="118872" cy="147827"/>
            </a:xfrm>
            <a:prstGeom prst="rect">
              <a:avLst/>
            </a:prstGeom>
          </p:spPr>
        </p:pic>
      </p:grpSp>
      <p:pic>
        <p:nvPicPr>
          <p:cNvPr id="16" name="object 1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556003" y="1050046"/>
            <a:ext cx="156972" cy="150875"/>
          </a:xfrm>
          <a:prstGeom prst="rect">
            <a:avLst/>
          </a:prstGeom>
        </p:spPr>
      </p:pic>
      <p:grpSp>
        <p:nvGrpSpPr>
          <p:cNvPr id="17" name="object 17"/>
          <p:cNvGrpSpPr/>
          <p:nvPr/>
        </p:nvGrpSpPr>
        <p:grpSpPr>
          <a:xfrm>
            <a:off x="1763267" y="1051539"/>
            <a:ext cx="675640" cy="182245"/>
            <a:chOff x="1763267" y="1051539"/>
            <a:chExt cx="675640" cy="182245"/>
          </a:xfrm>
        </p:grpSpPr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63267" y="1051570"/>
              <a:ext cx="120395" cy="147827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918716" y="1051546"/>
              <a:ext cx="520065" cy="182245"/>
            </a:xfrm>
            <a:custGeom>
              <a:avLst/>
              <a:gdLst/>
              <a:ahLst/>
              <a:cxnLst/>
              <a:rect l="l" t="t" r="r" b="b"/>
              <a:pathLst>
                <a:path w="520064" h="182244">
                  <a:moveTo>
                    <a:pt x="210312" y="130822"/>
                  </a:moveTo>
                  <a:lnTo>
                    <a:pt x="187452" y="130822"/>
                  </a:lnTo>
                  <a:lnTo>
                    <a:pt x="187452" y="0"/>
                  </a:lnTo>
                  <a:lnTo>
                    <a:pt x="166116" y="0"/>
                  </a:lnTo>
                  <a:lnTo>
                    <a:pt x="166116" y="130822"/>
                  </a:lnTo>
                  <a:lnTo>
                    <a:pt x="103632" y="130822"/>
                  </a:lnTo>
                  <a:lnTo>
                    <a:pt x="103632" y="0"/>
                  </a:lnTo>
                  <a:lnTo>
                    <a:pt x="82296" y="0"/>
                  </a:lnTo>
                  <a:lnTo>
                    <a:pt x="82296" y="130822"/>
                  </a:lnTo>
                  <a:lnTo>
                    <a:pt x="21336" y="130822"/>
                  </a:lnTo>
                  <a:lnTo>
                    <a:pt x="21336" y="12"/>
                  </a:lnTo>
                  <a:lnTo>
                    <a:pt x="0" y="12"/>
                  </a:lnTo>
                  <a:lnTo>
                    <a:pt x="0" y="130822"/>
                  </a:lnTo>
                  <a:lnTo>
                    <a:pt x="0" y="149872"/>
                  </a:lnTo>
                  <a:lnTo>
                    <a:pt x="190500" y="149872"/>
                  </a:lnTo>
                  <a:lnTo>
                    <a:pt x="190500" y="181622"/>
                  </a:lnTo>
                  <a:lnTo>
                    <a:pt x="210312" y="181622"/>
                  </a:lnTo>
                  <a:lnTo>
                    <a:pt x="210312" y="149872"/>
                  </a:lnTo>
                  <a:lnTo>
                    <a:pt x="210312" y="130822"/>
                  </a:lnTo>
                  <a:close/>
                </a:path>
                <a:path w="520064" h="182244">
                  <a:moveTo>
                    <a:pt x="350520" y="130822"/>
                  </a:moveTo>
                  <a:lnTo>
                    <a:pt x="263652" y="130822"/>
                  </a:lnTo>
                  <a:lnTo>
                    <a:pt x="263652" y="83832"/>
                  </a:lnTo>
                  <a:lnTo>
                    <a:pt x="338328" y="83832"/>
                  </a:lnTo>
                  <a:lnTo>
                    <a:pt x="338328" y="63512"/>
                  </a:lnTo>
                  <a:lnTo>
                    <a:pt x="263652" y="63512"/>
                  </a:lnTo>
                  <a:lnTo>
                    <a:pt x="263652" y="20332"/>
                  </a:lnTo>
                  <a:lnTo>
                    <a:pt x="347472" y="20332"/>
                  </a:lnTo>
                  <a:lnTo>
                    <a:pt x="347472" y="12"/>
                  </a:lnTo>
                  <a:lnTo>
                    <a:pt x="242316" y="12"/>
                  </a:lnTo>
                  <a:lnTo>
                    <a:pt x="242316" y="20332"/>
                  </a:lnTo>
                  <a:lnTo>
                    <a:pt x="242316" y="63512"/>
                  </a:lnTo>
                  <a:lnTo>
                    <a:pt x="242316" y="83832"/>
                  </a:lnTo>
                  <a:lnTo>
                    <a:pt x="242316" y="130822"/>
                  </a:lnTo>
                  <a:lnTo>
                    <a:pt x="242316" y="149872"/>
                  </a:lnTo>
                  <a:lnTo>
                    <a:pt x="350520" y="149872"/>
                  </a:lnTo>
                  <a:lnTo>
                    <a:pt x="350520" y="130822"/>
                  </a:lnTo>
                  <a:close/>
                </a:path>
                <a:path w="520064" h="182244">
                  <a:moveTo>
                    <a:pt x="519684" y="12"/>
                  </a:moveTo>
                  <a:lnTo>
                    <a:pt x="498348" y="12"/>
                  </a:lnTo>
                  <a:lnTo>
                    <a:pt x="498348" y="66052"/>
                  </a:lnTo>
                  <a:lnTo>
                    <a:pt x="413004" y="66052"/>
                  </a:lnTo>
                  <a:lnTo>
                    <a:pt x="413004" y="12"/>
                  </a:lnTo>
                  <a:lnTo>
                    <a:pt x="391668" y="12"/>
                  </a:lnTo>
                  <a:lnTo>
                    <a:pt x="391668" y="66052"/>
                  </a:lnTo>
                  <a:lnTo>
                    <a:pt x="391668" y="83832"/>
                  </a:lnTo>
                  <a:lnTo>
                    <a:pt x="391668" y="149872"/>
                  </a:lnTo>
                  <a:lnTo>
                    <a:pt x="413004" y="149872"/>
                  </a:lnTo>
                  <a:lnTo>
                    <a:pt x="413004" y="83832"/>
                  </a:lnTo>
                  <a:lnTo>
                    <a:pt x="498348" y="83832"/>
                  </a:lnTo>
                  <a:lnTo>
                    <a:pt x="498348" y="149872"/>
                  </a:lnTo>
                  <a:lnTo>
                    <a:pt x="519684" y="149872"/>
                  </a:lnTo>
                  <a:lnTo>
                    <a:pt x="519684" y="83832"/>
                  </a:lnTo>
                  <a:lnTo>
                    <a:pt x="519684" y="66052"/>
                  </a:lnTo>
                  <a:lnTo>
                    <a:pt x="519684" y="12"/>
                  </a:lnTo>
                  <a:close/>
                </a:path>
              </a:pathLst>
            </a:custGeom>
            <a:solidFill>
              <a:srgbClr val="5759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2488692" y="1051570"/>
            <a:ext cx="289560" cy="147955"/>
            <a:chOff x="2488692" y="1051570"/>
            <a:chExt cx="289560" cy="147955"/>
          </a:xfrm>
        </p:grpSpPr>
        <p:pic>
          <p:nvPicPr>
            <p:cNvPr id="21" name="object 2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488692" y="1051570"/>
              <a:ext cx="128016" cy="14782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659380" y="1051570"/>
              <a:ext cx="118871" cy="147827"/>
            </a:xfrm>
            <a:prstGeom prst="rect">
              <a:avLst/>
            </a:prstGeom>
          </p:spPr>
        </p:pic>
      </p:grpSp>
      <p:grpSp>
        <p:nvGrpSpPr>
          <p:cNvPr id="23" name="object 23"/>
          <p:cNvGrpSpPr/>
          <p:nvPr/>
        </p:nvGrpSpPr>
        <p:grpSpPr>
          <a:xfrm>
            <a:off x="1556003" y="1284742"/>
            <a:ext cx="1472565" cy="186055"/>
            <a:chOff x="1556003" y="1284742"/>
            <a:chExt cx="1472565" cy="186055"/>
          </a:xfrm>
        </p:grpSpPr>
        <p:pic>
          <p:nvPicPr>
            <p:cNvPr id="24" name="object 2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556003" y="1292362"/>
              <a:ext cx="141732" cy="15392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725167" y="1292362"/>
              <a:ext cx="163068" cy="15392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917191" y="1284742"/>
              <a:ext cx="358139" cy="185927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299715" y="1292362"/>
              <a:ext cx="163068" cy="153924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2494788" y="1292859"/>
              <a:ext cx="135890" cy="147320"/>
            </a:xfrm>
            <a:custGeom>
              <a:avLst/>
              <a:gdLst/>
              <a:ahLst/>
              <a:cxnLst/>
              <a:rect l="l" t="t" r="r" b="b"/>
              <a:pathLst>
                <a:path w="135889" h="147319">
                  <a:moveTo>
                    <a:pt x="135636" y="0"/>
                  </a:moveTo>
                  <a:lnTo>
                    <a:pt x="100584" y="0"/>
                  </a:lnTo>
                  <a:lnTo>
                    <a:pt x="100584" y="57150"/>
                  </a:lnTo>
                  <a:lnTo>
                    <a:pt x="33528" y="57150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57150"/>
                  </a:lnTo>
                  <a:lnTo>
                    <a:pt x="0" y="86360"/>
                  </a:lnTo>
                  <a:lnTo>
                    <a:pt x="0" y="147320"/>
                  </a:lnTo>
                  <a:lnTo>
                    <a:pt x="33528" y="147320"/>
                  </a:lnTo>
                  <a:lnTo>
                    <a:pt x="33528" y="86360"/>
                  </a:lnTo>
                  <a:lnTo>
                    <a:pt x="100584" y="86360"/>
                  </a:lnTo>
                  <a:lnTo>
                    <a:pt x="100584" y="147320"/>
                  </a:lnTo>
                  <a:lnTo>
                    <a:pt x="135636" y="147320"/>
                  </a:lnTo>
                  <a:lnTo>
                    <a:pt x="135636" y="86360"/>
                  </a:lnTo>
                  <a:lnTo>
                    <a:pt x="135636" y="57150"/>
                  </a:lnTo>
                  <a:lnTo>
                    <a:pt x="135636" y="0"/>
                  </a:lnTo>
                  <a:close/>
                </a:path>
              </a:pathLst>
            </a:custGeom>
            <a:solidFill>
              <a:srgbClr val="5759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660903" y="1290838"/>
              <a:ext cx="167639" cy="179831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862071" y="1290838"/>
              <a:ext cx="166116" cy="14782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12871" y="316463"/>
            <a:ext cx="230124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ts val="2970"/>
              </a:lnSpc>
              <a:spcBef>
                <a:spcPts val="100"/>
              </a:spcBef>
            </a:pPr>
            <a:r>
              <a:rPr sz="2700" b="1" spc="-10" dirty="0">
                <a:solidFill>
                  <a:srgbClr val="FFFFFF"/>
                </a:solidFill>
                <a:latin typeface="Calibri"/>
                <a:cs typeface="Calibri"/>
              </a:rPr>
              <a:t>МЕРОПРИЯТИЯ</a:t>
            </a:r>
            <a:endParaRPr sz="2700">
              <a:latin typeface="Calibri"/>
              <a:cs typeface="Calibri"/>
            </a:endParaRPr>
          </a:p>
          <a:p>
            <a:pPr marR="5715" algn="r">
              <a:lnSpc>
                <a:spcPts val="2700"/>
              </a:lnSpc>
            </a:pPr>
            <a:r>
              <a:rPr sz="2700" b="1" dirty="0">
                <a:solidFill>
                  <a:srgbClr val="FFFFFF"/>
                </a:solidFill>
                <a:latin typeface="Calibri"/>
                <a:cs typeface="Calibri"/>
              </a:rPr>
              <a:t>НА</a:t>
            </a:r>
            <a:r>
              <a:rPr sz="27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700" b="1" spc="-20" dirty="0">
                <a:solidFill>
                  <a:srgbClr val="FFFFFF"/>
                </a:solidFill>
                <a:latin typeface="Calibri"/>
                <a:cs typeface="Calibri"/>
              </a:rPr>
              <a:t>ИЮНЬ</a:t>
            </a:r>
            <a:endParaRPr sz="2700">
              <a:latin typeface="Calibri"/>
              <a:cs typeface="Calibri"/>
            </a:endParaRPr>
          </a:p>
          <a:p>
            <a:pPr marR="6350" algn="r">
              <a:lnSpc>
                <a:spcPts val="2970"/>
              </a:lnSpc>
            </a:pPr>
            <a:r>
              <a:rPr sz="2700" b="1" spc="-20" dirty="0">
                <a:solidFill>
                  <a:srgbClr val="FFFFFF"/>
                </a:solidFill>
                <a:latin typeface="Calibri"/>
                <a:cs typeface="Calibri"/>
              </a:rPr>
              <a:t>2026</a:t>
            </a:r>
            <a:endParaRPr sz="27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2063" y="489214"/>
            <a:ext cx="836676" cy="955548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577340" y="815339"/>
            <a:ext cx="294640" cy="182880"/>
          </a:xfrm>
          <a:custGeom>
            <a:avLst/>
            <a:gdLst/>
            <a:ahLst/>
            <a:cxnLst/>
            <a:rect l="l" t="t" r="r" b="b"/>
            <a:pathLst>
              <a:path w="294639" h="182880">
                <a:moveTo>
                  <a:pt x="149352" y="130810"/>
                </a:moveTo>
                <a:lnTo>
                  <a:pt x="126492" y="130810"/>
                </a:lnTo>
                <a:lnTo>
                  <a:pt x="126492" y="0"/>
                </a:lnTo>
                <a:lnTo>
                  <a:pt x="105156" y="0"/>
                </a:lnTo>
                <a:lnTo>
                  <a:pt x="105156" y="130810"/>
                </a:lnTo>
                <a:lnTo>
                  <a:pt x="21336" y="130810"/>
                </a:lnTo>
                <a:lnTo>
                  <a:pt x="21336" y="0"/>
                </a:lnTo>
                <a:lnTo>
                  <a:pt x="0" y="0"/>
                </a:lnTo>
                <a:lnTo>
                  <a:pt x="0" y="130810"/>
                </a:lnTo>
                <a:lnTo>
                  <a:pt x="0" y="149860"/>
                </a:lnTo>
                <a:lnTo>
                  <a:pt x="129540" y="149860"/>
                </a:lnTo>
                <a:lnTo>
                  <a:pt x="129540" y="182880"/>
                </a:lnTo>
                <a:lnTo>
                  <a:pt x="149352" y="182880"/>
                </a:lnTo>
                <a:lnTo>
                  <a:pt x="149352" y="149860"/>
                </a:lnTo>
                <a:lnTo>
                  <a:pt x="149352" y="130810"/>
                </a:lnTo>
                <a:close/>
              </a:path>
              <a:path w="294639" h="182880">
                <a:moveTo>
                  <a:pt x="294132" y="130810"/>
                </a:moveTo>
                <a:lnTo>
                  <a:pt x="205740" y="130810"/>
                </a:lnTo>
                <a:lnTo>
                  <a:pt x="205740" y="82550"/>
                </a:lnTo>
                <a:lnTo>
                  <a:pt x="281940" y="82550"/>
                </a:lnTo>
                <a:lnTo>
                  <a:pt x="281940" y="63500"/>
                </a:lnTo>
                <a:lnTo>
                  <a:pt x="205740" y="63500"/>
                </a:lnTo>
                <a:lnTo>
                  <a:pt x="205740" y="17780"/>
                </a:lnTo>
                <a:lnTo>
                  <a:pt x="291084" y="17780"/>
                </a:lnTo>
                <a:lnTo>
                  <a:pt x="291084" y="0"/>
                </a:lnTo>
                <a:lnTo>
                  <a:pt x="185928" y="0"/>
                </a:lnTo>
                <a:lnTo>
                  <a:pt x="185928" y="17780"/>
                </a:lnTo>
                <a:lnTo>
                  <a:pt x="185928" y="63500"/>
                </a:lnTo>
                <a:lnTo>
                  <a:pt x="185928" y="82550"/>
                </a:lnTo>
                <a:lnTo>
                  <a:pt x="185928" y="130810"/>
                </a:lnTo>
                <a:lnTo>
                  <a:pt x="185928" y="149860"/>
                </a:lnTo>
                <a:lnTo>
                  <a:pt x="294132" y="149860"/>
                </a:lnTo>
                <a:lnTo>
                  <a:pt x="294132" y="130810"/>
                </a:lnTo>
                <a:close/>
              </a:path>
            </a:pathLst>
          </a:custGeom>
          <a:solidFill>
            <a:srgbClr val="57595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918716" y="815339"/>
            <a:ext cx="445134" cy="149860"/>
            <a:chOff x="1918716" y="815339"/>
            <a:chExt cx="445134" cy="149860"/>
          </a:xfrm>
        </p:grpSpPr>
        <p:sp>
          <p:nvSpPr>
            <p:cNvPr id="6" name="object 6"/>
            <p:cNvSpPr/>
            <p:nvPr/>
          </p:nvSpPr>
          <p:spPr>
            <a:xfrm>
              <a:off x="1918716" y="815339"/>
              <a:ext cx="288290" cy="149860"/>
            </a:xfrm>
            <a:custGeom>
              <a:avLst/>
              <a:gdLst/>
              <a:ahLst/>
              <a:cxnLst/>
              <a:rect l="l" t="t" r="r" b="b"/>
              <a:pathLst>
                <a:path w="288289" h="149859">
                  <a:moveTo>
                    <a:pt x="128016" y="0"/>
                  </a:moveTo>
                  <a:lnTo>
                    <a:pt x="106680" y="0"/>
                  </a:lnTo>
                  <a:lnTo>
                    <a:pt x="106680" y="63500"/>
                  </a:lnTo>
                  <a:lnTo>
                    <a:pt x="21336" y="63500"/>
                  </a:lnTo>
                  <a:lnTo>
                    <a:pt x="21336" y="0"/>
                  </a:lnTo>
                  <a:lnTo>
                    <a:pt x="0" y="0"/>
                  </a:lnTo>
                  <a:lnTo>
                    <a:pt x="0" y="63500"/>
                  </a:lnTo>
                  <a:lnTo>
                    <a:pt x="0" y="83820"/>
                  </a:lnTo>
                  <a:lnTo>
                    <a:pt x="0" y="147320"/>
                  </a:lnTo>
                  <a:lnTo>
                    <a:pt x="21336" y="147320"/>
                  </a:lnTo>
                  <a:lnTo>
                    <a:pt x="21336" y="83820"/>
                  </a:lnTo>
                  <a:lnTo>
                    <a:pt x="106680" y="83820"/>
                  </a:lnTo>
                  <a:lnTo>
                    <a:pt x="106680" y="147320"/>
                  </a:lnTo>
                  <a:lnTo>
                    <a:pt x="128016" y="147320"/>
                  </a:lnTo>
                  <a:lnTo>
                    <a:pt x="128016" y="83820"/>
                  </a:lnTo>
                  <a:lnTo>
                    <a:pt x="128016" y="63500"/>
                  </a:lnTo>
                  <a:lnTo>
                    <a:pt x="128016" y="0"/>
                  </a:lnTo>
                  <a:close/>
                </a:path>
                <a:path w="288289" h="149859">
                  <a:moveTo>
                    <a:pt x="288036" y="0"/>
                  </a:moveTo>
                  <a:lnTo>
                    <a:pt x="164592" y="0"/>
                  </a:lnTo>
                  <a:lnTo>
                    <a:pt x="164592" y="17780"/>
                  </a:lnTo>
                  <a:lnTo>
                    <a:pt x="216408" y="17780"/>
                  </a:lnTo>
                  <a:lnTo>
                    <a:pt x="216408" y="149860"/>
                  </a:lnTo>
                  <a:lnTo>
                    <a:pt x="236220" y="149860"/>
                  </a:lnTo>
                  <a:lnTo>
                    <a:pt x="236220" y="17780"/>
                  </a:lnTo>
                  <a:lnTo>
                    <a:pt x="288036" y="17780"/>
                  </a:lnTo>
                  <a:lnTo>
                    <a:pt x="288036" y="0"/>
                  </a:lnTo>
                  <a:close/>
                </a:path>
              </a:pathLst>
            </a:custGeom>
            <a:solidFill>
              <a:srgbClr val="5759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44852" y="815350"/>
              <a:ext cx="118872" cy="147827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56003" y="1050046"/>
            <a:ext cx="156972" cy="150875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1763267" y="1051539"/>
            <a:ext cx="675640" cy="182245"/>
            <a:chOff x="1763267" y="1051539"/>
            <a:chExt cx="675640" cy="182245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63267" y="1051570"/>
              <a:ext cx="120395" cy="147827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918716" y="1051546"/>
              <a:ext cx="520065" cy="182245"/>
            </a:xfrm>
            <a:custGeom>
              <a:avLst/>
              <a:gdLst/>
              <a:ahLst/>
              <a:cxnLst/>
              <a:rect l="l" t="t" r="r" b="b"/>
              <a:pathLst>
                <a:path w="520064" h="182244">
                  <a:moveTo>
                    <a:pt x="210312" y="130822"/>
                  </a:moveTo>
                  <a:lnTo>
                    <a:pt x="187452" y="130822"/>
                  </a:lnTo>
                  <a:lnTo>
                    <a:pt x="187452" y="0"/>
                  </a:lnTo>
                  <a:lnTo>
                    <a:pt x="166116" y="0"/>
                  </a:lnTo>
                  <a:lnTo>
                    <a:pt x="166116" y="130822"/>
                  </a:lnTo>
                  <a:lnTo>
                    <a:pt x="103632" y="130822"/>
                  </a:lnTo>
                  <a:lnTo>
                    <a:pt x="103632" y="0"/>
                  </a:lnTo>
                  <a:lnTo>
                    <a:pt x="82296" y="0"/>
                  </a:lnTo>
                  <a:lnTo>
                    <a:pt x="82296" y="130822"/>
                  </a:lnTo>
                  <a:lnTo>
                    <a:pt x="21336" y="130822"/>
                  </a:lnTo>
                  <a:lnTo>
                    <a:pt x="21336" y="12"/>
                  </a:lnTo>
                  <a:lnTo>
                    <a:pt x="0" y="12"/>
                  </a:lnTo>
                  <a:lnTo>
                    <a:pt x="0" y="130822"/>
                  </a:lnTo>
                  <a:lnTo>
                    <a:pt x="0" y="149872"/>
                  </a:lnTo>
                  <a:lnTo>
                    <a:pt x="190500" y="149872"/>
                  </a:lnTo>
                  <a:lnTo>
                    <a:pt x="190500" y="181622"/>
                  </a:lnTo>
                  <a:lnTo>
                    <a:pt x="210312" y="181622"/>
                  </a:lnTo>
                  <a:lnTo>
                    <a:pt x="210312" y="149872"/>
                  </a:lnTo>
                  <a:lnTo>
                    <a:pt x="210312" y="130822"/>
                  </a:lnTo>
                  <a:close/>
                </a:path>
                <a:path w="520064" h="182244">
                  <a:moveTo>
                    <a:pt x="350520" y="130822"/>
                  </a:moveTo>
                  <a:lnTo>
                    <a:pt x="263652" y="130822"/>
                  </a:lnTo>
                  <a:lnTo>
                    <a:pt x="263652" y="83832"/>
                  </a:lnTo>
                  <a:lnTo>
                    <a:pt x="338328" y="83832"/>
                  </a:lnTo>
                  <a:lnTo>
                    <a:pt x="338328" y="63512"/>
                  </a:lnTo>
                  <a:lnTo>
                    <a:pt x="263652" y="63512"/>
                  </a:lnTo>
                  <a:lnTo>
                    <a:pt x="263652" y="20332"/>
                  </a:lnTo>
                  <a:lnTo>
                    <a:pt x="347472" y="20332"/>
                  </a:lnTo>
                  <a:lnTo>
                    <a:pt x="347472" y="12"/>
                  </a:lnTo>
                  <a:lnTo>
                    <a:pt x="242316" y="12"/>
                  </a:lnTo>
                  <a:lnTo>
                    <a:pt x="242316" y="20332"/>
                  </a:lnTo>
                  <a:lnTo>
                    <a:pt x="242316" y="63512"/>
                  </a:lnTo>
                  <a:lnTo>
                    <a:pt x="242316" y="83832"/>
                  </a:lnTo>
                  <a:lnTo>
                    <a:pt x="242316" y="130822"/>
                  </a:lnTo>
                  <a:lnTo>
                    <a:pt x="242316" y="149872"/>
                  </a:lnTo>
                  <a:lnTo>
                    <a:pt x="350520" y="149872"/>
                  </a:lnTo>
                  <a:lnTo>
                    <a:pt x="350520" y="130822"/>
                  </a:lnTo>
                  <a:close/>
                </a:path>
                <a:path w="520064" h="182244">
                  <a:moveTo>
                    <a:pt x="519684" y="12"/>
                  </a:moveTo>
                  <a:lnTo>
                    <a:pt x="498348" y="12"/>
                  </a:lnTo>
                  <a:lnTo>
                    <a:pt x="498348" y="66052"/>
                  </a:lnTo>
                  <a:lnTo>
                    <a:pt x="413004" y="66052"/>
                  </a:lnTo>
                  <a:lnTo>
                    <a:pt x="413004" y="12"/>
                  </a:lnTo>
                  <a:lnTo>
                    <a:pt x="391668" y="12"/>
                  </a:lnTo>
                  <a:lnTo>
                    <a:pt x="391668" y="66052"/>
                  </a:lnTo>
                  <a:lnTo>
                    <a:pt x="391668" y="83832"/>
                  </a:lnTo>
                  <a:lnTo>
                    <a:pt x="391668" y="149872"/>
                  </a:lnTo>
                  <a:lnTo>
                    <a:pt x="413004" y="149872"/>
                  </a:lnTo>
                  <a:lnTo>
                    <a:pt x="413004" y="83832"/>
                  </a:lnTo>
                  <a:lnTo>
                    <a:pt x="498348" y="83832"/>
                  </a:lnTo>
                  <a:lnTo>
                    <a:pt x="498348" y="149872"/>
                  </a:lnTo>
                  <a:lnTo>
                    <a:pt x="519684" y="149872"/>
                  </a:lnTo>
                  <a:lnTo>
                    <a:pt x="519684" y="83832"/>
                  </a:lnTo>
                  <a:lnTo>
                    <a:pt x="519684" y="66052"/>
                  </a:lnTo>
                  <a:lnTo>
                    <a:pt x="519684" y="12"/>
                  </a:lnTo>
                  <a:close/>
                </a:path>
              </a:pathLst>
            </a:custGeom>
            <a:solidFill>
              <a:srgbClr val="5759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2488692" y="1051570"/>
            <a:ext cx="289560" cy="147955"/>
            <a:chOff x="2488692" y="1051570"/>
            <a:chExt cx="289560" cy="147955"/>
          </a:xfrm>
        </p:grpSpPr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88692" y="1051570"/>
              <a:ext cx="128016" cy="14782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59380" y="1051570"/>
              <a:ext cx="118871" cy="147827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1556003" y="1284742"/>
            <a:ext cx="1472565" cy="186055"/>
            <a:chOff x="1556003" y="1284742"/>
            <a:chExt cx="1472565" cy="186055"/>
          </a:xfrm>
        </p:grpSpPr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56003" y="1292362"/>
              <a:ext cx="141732" cy="15392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25167" y="1292362"/>
              <a:ext cx="163068" cy="15392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917191" y="1284742"/>
              <a:ext cx="358139" cy="18592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299715" y="1292362"/>
              <a:ext cx="163068" cy="153924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2494788" y="1292859"/>
              <a:ext cx="135890" cy="147320"/>
            </a:xfrm>
            <a:custGeom>
              <a:avLst/>
              <a:gdLst/>
              <a:ahLst/>
              <a:cxnLst/>
              <a:rect l="l" t="t" r="r" b="b"/>
              <a:pathLst>
                <a:path w="135889" h="147319">
                  <a:moveTo>
                    <a:pt x="135636" y="0"/>
                  </a:moveTo>
                  <a:lnTo>
                    <a:pt x="100584" y="0"/>
                  </a:lnTo>
                  <a:lnTo>
                    <a:pt x="100584" y="57150"/>
                  </a:lnTo>
                  <a:lnTo>
                    <a:pt x="33528" y="57150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57150"/>
                  </a:lnTo>
                  <a:lnTo>
                    <a:pt x="0" y="86360"/>
                  </a:lnTo>
                  <a:lnTo>
                    <a:pt x="0" y="147320"/>
                  </a:lnTo>
                  <a:lnTo>
                    <a:pt x="33528" y="147320"/>
                  </a:lnTo>
                  <a:lnTo>
                    <a:pt x="33528" y="86360"/>
                  </a:lnTo>
                  <a:lnTo>
                    <a:pt x="100584" y="86360"/>
                  </a:lnTo>
                  <a:lnTo>
                    <a:pt x="100584" y="147320"/>
                  </a:lnTo>
                  <a:lnTo>
                    <a:pt x="135636" y="147320"/>
                  </a:lnTo>
                  <a:lnTo>
                    <a:pt x="135636" y="86360"/>
                  </a:lnTo>
                  <a:lnTo>
                    <a:pt x="135636" y="57150"/>
                  </a:lnTo>
                  <a:lnTo>
                    <a:pt x="135636" y="0"/>
                  </a:lnTo>
                  <a:close/>
                </a:path>
              </a:pathLst>
            </a:custGeom>
            <a:solidFill>
              <a:srgbClr val="5759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660903" y="1290838"/>
              <a:ext cx="167639" cy="179831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862071" y="1290838"/>
              <a:ext cx="166116" cy="147827"/>
            </a:xfrm>
            <a:prstGeom prst="rect">
              <a:avLst/>
            </a:prstGeom>
          </p:spPr>
        </p:pic>
      </p:grpSp>
      <p:graphicFrame>
        <p:nvGraphicFramePr>
          <p:cNvPr id="23" name="object 23"/>
          <p:cNvGraphicFramePr>
            <a:graphicFrameLocks noGrp="1"/>
          </p:cNvGraphicFramePr>
          <p:nvPr/>
        </p:nvGraphicFramePr>
        <p:xfrm>
          <a:off x="773363" y="1960539"/>
          <a:ext cx="6650990" cy="49745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8510"/>
                <a:gridCol w="4645025"/>
                <a:gridCol w="1139824"/>
              </a:tblGrid>
              <a:tr h="664210">
                <a:tc>
                  <a:txBody>
                    <a:bodyPr/>
                    <a:lstStyle/>
                    <a:p>
                      <a:pPr marL="127635">
                        <a:lnSpc>
                          <a:spcPts val="2050"/>
                        </a:lnSpc>
                      </a:pP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Дата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50"/>
                        </a:lnSpc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Мероприятие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0979" marR="215900" indent="27305">
                        <a:lnSpc>
                          <a:spcPts val="1810"/>
                        </a:lnSpc>
                        <a:spcBef>
                          <a:spcPts val="244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Время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начала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</a:tr>
              <a:tr h="648970">
                <a:tc>
                  <a:txBody>
                    <a:bodyPr/>
                    <a:lstStyle/>
                    <a:p>
                      <a:pPr marL="89535">
                        <a:lnSpc>
                          <a:spcPts val="2065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08.06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89535" marR="738505">
                        <a:lnSpc>
                          <a:spcPts val="1810"/>
                        </a:lnSpc>
                        <a:spcBef>
                          <a:spcPts val="254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Викторина</a:t>
                      </a:r>
                      <a:r>
                        <a:rPr sz="18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«Путешествия</a:t>
                      </a:r>
                      <a:r>
                        <a:rPr sz="18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по</a:t>
                      </a:r>
                      <a:r>
                        <a:rPr sz="18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книжному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миру»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2065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11:00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</a:tr>
              <a:tr h="580390">
                <a:tc>
                  <a:txBody>
                    <a:bodyPr/>
                    <a:lstStyle/>
                    <a:p>
                      <a:pPr marL="89535">
                        <a:lnSpc>
                          <a:spcPts val="2065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09.06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Всемирный</a:t>
                      </a:r>
                      <a:r>
                        <a:rPr sz="180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день</a:t>
                      </a:r>
                      <a:r>
                        <a:rPr sz="180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мороженого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2065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10:00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</a:tr>
              <a:tr h="650240">
                <a:tc>
                  <a:txBody>
                    <a:bodyPr/>
                    <a:lstStyle/>
                    <a:p>
                      <a:pPr marL="89535">
                        <a:lnSpc>
                          <a:spcPts val="2065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10.06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153670">
                        <a:lnSpc>
                          <a:spcPts val="2065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Мошенники</a:t>
                      </a:r>
                      <a:r>
                        <a:rPr sz="180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80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новые</a:t>
                      </a:r>
                      <a:r>
                        <a:rPr sz="180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схемы</a:t>
                      </a:r>
                      <a:r>
                        <a:rPr sz="180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обмана.</a:t>
                      </a:r>
                      <a:r>
                        <a:rPr sz="180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Беседа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2065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11:00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7"/>
                    </a:solidFill>
                  </a:tcPr>
                </a:tc>
              </a:tr>
              <a:tr h="461645">
                <a:tc>
                  <a:txBody>
                    <a:bodyPr/>
                    <a:lstStyle/>
                    <a:p>
                      <a:pPr marL="89535">
                        <a:lnSpc>
                          <a:spcPts val="2065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11.06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523875">
                        <a:lnSpc>
                          <a:spcPts val="2065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День</a:t>
                      </a:r>
                      <a:r>
                        <a:rPr sz="180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независимости</a:t>
                      </a:r>
                      <a:r>
                        <a:rPr sz="18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России.</a:t>
                      </a:r>
                      <a:r>
                        <a:rPr sz="18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Беседа.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2065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11:00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</a:tr>
              <a:tr h="648970">
                <a:tc>
                  <a:txBody>
                    <a:bodyPr/>
                    <a:lstStyle/>
                    <a:p>
                      <a:pPr marL="89535">
                        <a:lnSpc>
                          <a:spcPts val="2065"/>
                        </a:lnSpc>
                      </a:pPr>
                      <a:r>
                        <a:rPr sz="1800" spc="-10" dirty="0">
                          <a:solidFill>
                            <a:srgbClr val="221E1F"/>
                          </a:solidFill>
                          <a:latin typeface="Calibri"/>
                          <a:cs typeface="Calibri"/>
                        </a:rPr>
                        <a:t>15.06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1889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«Игротека</a:t>
                      </a: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на</a:t>
                      </a:r>
                      <a:r>
                        <a:rPr sz="18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столе»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89535">
                        <a:lnSpc>
                          <a:spcPts val="1985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Настольные</a:t>
                      </a:r>
                      <a:r>
                        <a:rPr sz="18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игры.</a:t>
                      </a:r>
                      <a:r>
                        <a:rPr sz="18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Свободное</a:t>
                      </a:r>
                      <a:r>
                        <a:rPr sz="18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общение.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2065"/>
                        </a:lnSpc>
                      </a:pPr>
                      <a:r>
                        <a:rPr sz="1800" spc="-10" dirty="0">
                          <a:solidFill>
                            <a:srgbClr val="221E1F"/>
                          </a:solidFill>
                          <a:latin typeface="Calibri"/>
                          <a:cs typeface="Calibri"/>
                        </a:rPr>
                        <a:t>10:00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7"/>
                    </a:solidFill>
                  </a:tcPr>
                </a:tc>
              </a:tr>
              <a:tr h="657860">
                <a:tc>
                  <a:txBody>
                    <a:bodyPr/>
                    <a:lstStyle/>
                    <a:p>
                      <a:pPr marL="89535">
                        <a:lnSpc>
                          <a:spcPts val="2065"/>
                        </a:lnSpc>
                      </a:pPr>
                      <a:r>
                        <a:rPr sz="1800" spc="-10" dirty="0">
                          <a:solidFill>
                            <a:srgbClr val="221E1F"/>
                          </a:solidFill>
                          <a:latin typeface="Calibri"/>
                          <a:cs typeface="Calibri"/>
                        </a:rPr>
                        <a:t>16.06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141605" marR="365760" indent="-52069">
                        <a:lnSpc>
                          <a:spcPts val="1810"/>
                        </a:lnSpc>
                        <a:spcBef>
                          <a:spcPts val="254"/>
                        </a:spcBef>
                        <a:tabLst>
                          <a:tab pos="1793875" algn="l"/>
                        </a:tabLst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«Территория</a:t>
                      </a:r>
                      <a:r>
                        <a:rPr sz="18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хорошего</a:t>
                      </a:r>
                      <a:r>
                        <a:rPr sz="18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настроения»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Впечатления</a:t>
                      </a:r>
                      <a:r>
                        <a:rPr sz="1800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от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просмотренного</a:t>
                      </a:r>
                      <a:r>
                        <a:rPr sz="180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фильма.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2065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11:00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</a:tr>
              <a:tr h="662305">
                <a:tc>
                  <a:txBody>
                    <a:bodyPr/>
                    <a:lstStyle/>
                    <a:p>
                      <a:pPr marL="89535">
                        <a:lnSpc>
                          <a:spcPts val="2065"/>
                        </a:lnSpc>
                      </a:pPr>
                      <a:r>
                        <a:rPr sz="1800" spc="-10" dirty="0">
                          <a:solidFill>
                            <a:srgbClr val="221E1F"/>
                          </a:solidFill>
                          <a:latin typeface="Calibri"/>
                          <a:cs typeface="Calibri"/>
                        </a:rPr>
                        <a:t>17.06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65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«Школа</a:t>
                      </a:r>
                      <a:r>
                        <a:rPr sz="180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активного</a:t>
                      </a:r>
                      <a:r>
                        <a:rPr sz="180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долголетия».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2065"/>
                        </a:lnSpc>
                      </a:pPr>
                      <a:r>
                        <a:rPr sz="1800" spc="-10" dirty="0">
                          <a:solidFill>
                            <a:srgbClr val="221E1F"/>
                          </a:solidFill>
                          <a:latin typeface="Calibri"/>
                          <a:cs typeface="Calibri"/>
                        </a:rPr>
                        <a:t>10:00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50388" y="316463"/>
            <a:ext cx="230124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ts val="2970"/>
              </a:lnSpc>
              <a:spcBef>
                <a:spcPts val="100"/>
              </a:spcBef>
            </a:pPr>
            <a:r>
              <a:rPr sz="2700" b="1" spc="-10" dirty="0">
                <a:solidFill>
                  <a:srgbClr val="FFFFFF"/>
                </a:solidFill>
                <a:latin typeface="Calibri"/>
                <a:cs typeface="Calibri"/>
              </a:rPr>
              <a:t>МЕРОПРИЯТИЯ</a:t>
            </a:r>
            <a:endParaRPr sz="2700">
              <a:latin typeface="Calibri"/>
              <a:cs typeface="Calibri"/>
            </a:endParaRPr>
          </a:p>
          <a:p>
            <a:pPr marR="5715" algn="r">
              <a:lnSpc>
                <a:spcPts val="2700"/>
              </a:lnSpc>
            </a:pPr>
            <a:r>
              <a:rPr sz="2700" b="1" dirty="0">
                <a:solidFill>
                  <a:srgbClr val="FFFFFF"/>
                </a:solidFill>
                <a:latin typeface="Calibri"/>
                <a:cs typeface="Calibri"/>
              </a:rPr>
              <a:t>НА</a:t>
            </a:r>
            <a:r>
              <a:rPr sz="27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700" b="1" spc="-20" dirty="0">
                <a:solidFill>
                  <a:srgbClr val="FFFFFF"/>
                </a:solidFill>
                <a:latin typeface="Calibri"/>
                <a:cs typeface="Calibri"/>
              </a:rPr>
              <a:t>ИЮНЬ</a:t>
            </a:r>
            <a:endParaRPr sz="2700">
              <a:latin typeface="Calibri"/>
              <a:cs typeface="Calibri"/>
            </a:endParaRPr>
          </a:p>
          <a:p>
            <a:pPr marR="6350" algn="r">
              <a:lnSpc>
                <a:spcPts val="2970"/>
              </a:lnSpc>
            </a:pPr>
            <a:r>
              <a:rPr sz="2700" b="1" spc="-20" dirty="0">
                <a:solidFill>
                  <a:srgbClr val="FFFFFF"/>
                </a:solidFill>
                <a:latin typeface="Calibri"/>
                <a:cs typeface="Calibri"/>
              </a:rPr>
              <a:t>2026</a:t>
            </a:r>
            <a:endParaRPr sz="27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2063" y="489214"/>
            <a:ext cx="836676" cy="955548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577340" y="815339"/>
            <a:ext cx="294640" cy="182880"/>
          </a:xfrm>
          <a:custGeom>
            <a:avLst/>
            <a:gdLst/>
            <a:ahLst/>
            <a:cxnLst/>
            <a:rect l="l" t="t" r="r" b="b"/>
            <a:pathLst>
              <a:path w="294639" h="182880">
                <a:moveTo>
                  <a:pt x="149352" y="130810"/>
                </a:moveTo>
                <a:lnTo>
                  <a:pt x="126492" y="130810"/>
                </a:lnTo>
                <a:lnTo>
                  <a:pt x="126492" y="0"/>
                </a:lnTo>
                <a:lnTo>
                  <a:pt x="105156" y="0"/>
                </a:lnTo>
                <a:lnTo>
                  <a:pt x="105156" y="130810"/>
                </a:lnTo>
                <a:lnTo>
                  <a:pt x="21336" y="130810"/>
                </a:lnTo>
                <a:lnTo>
                  <a:pt x="21336" y="0"/>
                </a:lnTo>
                <a:lnTo>
                  <a:pt x="0" y="0"/>
                </a:lnTo>
                <a:lnTo>
                  <a:pt x="0" y="130810"/>
                </a:lnTo>
                <a:lnTo>
                  <a:pt x="0" y="149860"/>
                </a:lnTo>
                <a:lnTo>
                  <a:pt x="129540" y="149860"/>
                </a:lnTo>
                <a:lnTo>
                  <a:pt x="129540" y="182880"/>
                </a:lnTo>
                <a:lnTo>
                  <a:pt x="149352" y="182880"/>
                </a:lnTo>
                <a:lnTo>
                  <a:pt x="149352" y="149860"/>
                </a:lnTo>
                <a:lnTo>
                  <a:pt x="149352" y="130810"/>
                </a:lnTo>
                <a:close/>
              </a:path>
              <a:path w="294639" h="182880">
                <a:moveTo>
                  <a:pt x="294132" y="130810"/>
                </a:moveTo>
                <a:lnTo>
                  <a:pt x="205740" y="130810"/>
                </a:lnTo>
                <a:lnTo>
                  <a:pt x="205740" y="82550"/>
                </a:lnTo>
                <a:lnTo>
                  <a:pt x="281940" y="82550"/>
                </a:lnTo>
                <a:lnTo>
                  <a:pt x="281940" y="63500"/>
                </a:lnTo>
                <a:lnTo>
                  <a:pt x="205740" y="63500"/>
                </a:lnTo>
                <a:lnTo>
                  <a:pt x="205740" y="17780"/>
                </a:lnTo>
                <a:lnTo>
                  <a:pt x="291084" y="17780"/>
                </a:lnTo>
                <a:lnTo>
                  <a:pt x="291084" y="0"/>
                </a:lnTo>
                <a:lnTo>
                  <a:pt x="185928" y="0"/>
                </a:lnTo>
                <a:lnTo>
                  <a:pt x="185928" y="17780"/>
                </a:lnTo>
                <a:lnTo>
                  <a:pt x="185928" y="63500"/>
                </a:lnTo>
                <a:lnTo>
                  <a:pt x="185928" y="82550"/>
                </a:lnTo>
                <a:lnTo>
                  <a:pt x="185928" y="130810"/>
                </a:lnTo>
                <a:lnTo>
                  <a:pt x="185928" y="149860"/>
                </a:lnTo>
                <a:lnTo>
                  <a:pt x="294132" y="149860"/>
                </a:lnTo>
                <a:lnTo>
                  <a:pt x="294132" y="130810"/>
                </a:lnTo>
                <a:close/>
              </a:path>
            </a:pathLst>
          </a:custGeom>
          <a:solidFill>
            <a:srgbClr val="57595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918716" y="815339"/>
            <a:ext cx="445134" cy="149860"/>
            <a:chOff x="1918716" y="815339"/>
            <a:chExt cx="445134" cy="149860"/>
          </a:xfrm>
        </p:grpSpPr>
        <p:sp>
          <p:nvSpPr>
            <p:cNvPr id="6" name="object 6"/>
            <p:cNvSpPr/>
            <p:nvPr/>
          </p:nvSpPr>
          <p:spPr>
            <a:xfrm>
              <a:off x="1918716" y="815339"/>
              <a:ext cx="288290" cy="149860"/>
            </a:xfrm>
            <a:custGeom>
              <a:avLst/>
              <a:gdLst/>
              <a:ahLst/>
              <a:cxnLst/>
              <a:rect l="l" t="t" r="r" b="b"/>
              <a:pathLst>
                <a:path w="288289" h="149859">
                  <a:moveTo>
                    <a:pt x="128016" y="0"/>
                  </a:moveTo>
                  <a:lnTo>
                    <a:pt x="106680" y="0"/>
                  </a:lnTo>
                  <a:lnTo>
                    <a:pt x="106680" y="63500"/>
                  </a:lnTo>
                  <a:lnTo>
                    <a:pt x="21336" y="63500"/>
                  </a:lnTo>
                  <a:lnTo>
                    <a:pt x="21336" y="0"/>
                  </a:lnTo>
                  <a:lnTo>
                    <a:pt x="0" y="0"/>
                  </a:lnTo>
                  <a:lnTo>
                    <a:pt x="0" y="63500"/>
                  </a:lnTo>
                  <a:lnTo>
                    <a:pt x="0" y="83820"/>
                  </a:lnTo>
                  <a:lnTo>
                    <a:pt x="0" y="147320"/>
                  </a:lnTo>
                  <a:lnTo>
                    <a:pt x="21336" y="147320"/>
                  </a:lnTo>
                  <a:lnTo>
                    <a:pt x="21336" y="83820"/>
                  </a:lnTo>
                  <a:lnTo>
                    <a:pt x="106680" y="83820"/>
                  </a:lnTo>
                  <a:lnTo>
                    <a:pt x="106680" y="147320"/>
                  </a:lnTo>
                  <a:lnTo>
                    <a:pt x="128016" y="147320"/>
                  </a:lnTo>
                  <a:lnTo>
                    <a:pt x="128016" y="83820"/>
                  </a:lnTo>
                  <a:lnTo>
                    <a:pt x="128016" y="63500"/>
                  </a:lnTo>
                  <a:lnTo>
                    <a:pt x="128016" y="0"/>
                  </a:lnTo>
                  <a:close/>
                </a:path>
                <a:path w="288289" h="149859">
                  <a:moveTo>
                    <a:pt x="288036" y="0"/>
                  </a:moveTo>
                  <a:lnTo>
                    <a:pt x="164592" y="0"/>
                  </a:lnTo>
                  <a:lnTo>
                    <a:pt x="164592" y="17780"/>
                  </a:lnTo>
                  <a:lnTo>
                    <a:pt x="216408" y="17780"/>
                  </a:lnTo>
                  <a:lnTo>
                    <a:pt x="216408" y="149860"/>
                  </a:lnTo>
                  <a:lnTo>
                    <a:pt x="236220" y="149860"/>
                  </a:lnTo>
                  <a:lnTo>
                    <a:pt x="236220" y="17780"/>
                  </a:lnTo>
                  <a:lnTo>
                    <a:pt x="288036" y="17780"/>
                  </a:lnTo>
                  <a:lnTo>
                    <a:pt x="288036" y="0"/>
                  </a:lnTo>
                  <a:close/>
                </a:path>
              </a:pathLst>
            </a:custGeom>
            <a:solidFill>
              <a:srgbClr val="5759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44852" y="815350"/>
              <a:ext cx="118872" cy="147827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56003" y="1050046"/>
            <a:ext cx="156972" cy="150875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1763267" y="1051539"/>
            <a:ext cx="675640" cy="182245"/>
            <a:chOff x="1763267" y="1051539"/>
            <a:chExt cx="675640" cy="182245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63267" y="1051570"/>
              <a:ext cx="120395" cy="147827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918716" y="1051546"/>
              <a:ext cx="520065" cy="182245"/>
            </a:xfrm>
            <a:custGeom>
              <a:avLst/>
              <a:gdLst/>
              <a:ahLst/>
              <a:cxnLst/>
              <a:rect l="l" t="t" r="r" b="b"/>
              <a:pathLst>
                <a:path w="520064" h="182244">
                  <a:moveTo>
                    <a:pt x="210312" y="130822"/>
                  </a:moveTo>
                  <a:lnTo>
                    <a:pt x="187452" y="130822"/>
                  </a:lnTo>
                  <a:lnTo>
                    <a:pt x="187452" y="0"/>
                  </a:lnTo>
                  <a:lnTo>
                    <a:pt x="166116" y="0"/>
                  </a:lnTo>
                  <a:lnTo>
                    <a:pt x="166116" y="130822"/>
                  </a:lnTo>
                  <a:lnTo>
                    <a:pt x="103632" y="130822"/>
                  </a:lnTo>
                  <a:lnTo>
                    <a:pt x="103632" y="0"/>
                  </a:lnTo>
                  <a:lnTo>
                    <a:pt x="82296" y="0"/>
                  </a:lnTo>
                  <a:lnTo>
                    <a:pt x="82296" y="130822"/>
                  </a:lnTo>
                  <a:lnTo>
                    <a:pt x="21336" y="130822"/>
                  </a:lnTo>
                  <a:lnTo>
                    <a:pt x="21336" y="12"/>
                  </a:lnTo>
                  <a:lnTo>
                    <a:pt x="0" y="12"/>
                  </a:lnTo>
                  <a:lnTo>
                    <a:pt x="0" y="130822"/>
                  </a:lnTo>
                  <a:lnTo>
                    <a:pt x="0" y="149872"/>
                  </a:lnTo>
                  <a:lnTo>
                    <a:pt x="190500" y="149872"/>
                  </a:lnTo>
                  <a:lnTo>
                    <a:pt x="190500" y="181622"/>
                  </a:lnTo>
                  <a:lnTo>
                    <a:pt x="210312" y="181622"/>
                  </a:lnTo>
                  <a:lnTo>
                    <a:pt x="210312" y="149872"/>
                  </a:lnTo>
                  <a:lnTo>
                    <a:pt x="210312" y="130822"/>
                  </a:lnTo>
                  <a:close/>
                </a:path>
                <a:path w="520064" h="182244">
                  <a:moveTo>
                    <a:pt x="350520" y="130822"/>
                  </a:moveTo>
                  <a:lnTo>
                    <a:pt x="263652" y="130822"/>
                  </a:lnTo>
                  <a:lnTo>
                    <a:pt x="263652" y="83832"/>
                  </a:lnTo>
                  <a:lnTo>
                    <a:pt x="338328" y="83832"/>
                  </a:lnTo>
                  <a:lnTo>
                    <a:pt x="338328" y="63512"/>
                  </a:lnTo>
                  <a:lnTo>
                    <a:pt x="263652" y="63512"/>
                  </a:lnTo>
                  <a:lnTo>
                    <a:pt x="263652" y="20332"/>
                  </a:lnTo>
                  <a:lnTo>
                    <a:pt x="347472" y="20332"/>
                  </a:lnTo>
                  <a:lnTo>
                    <a:pt x="347472" y="12"/>
                  </a:lnTo>
                  <a:lnTo>
                    <a:pt x="242316" y="12"/>
                  </a:lnTo>
                  <a:lnTo>
                    <a:pt x="242316" y="20332"/>
                  </a:lnTo>
                  <a:lnTo>
                    <a:pt x="242316" y="63512"/>
                  </a:lnTo>
                  <a:lnTo>
                    <a:pt x="242316" y="83832"/>
                  </a:lnTo>
                  <a:lnTo>
                    <a:pt x="242316" y="130822"/>
                  </a:lnTo>
                  <a:lnTo>
                    <a:pt x="242316" y="149872"/>
                  </a:lnTo>
                  <a:lnTo>
                    <a:pt x="350520" y="149872"/>
                  </a:lnTo>
                  <a:lnTo>
                    <a:pt x="350520" y="130822"/>
                  </a:lnTo>
                  <a:close/>
                </a:path>
                <a:path w="520064" h="182244">
                  <a:moveTo>
                    <a:pt x="519684" y="12"/>
                  </a:moveTo>
                  <a:lnTo>
                    <a:pt x="498348" y="12"/>
                  </a:lnTo>
                  <a:lnTo>
                    <a:pt x="498348" y="66052"/>
                  </a:lnTo>
                  <a:lnTo>
                    <a:pt x="413004" y="66052"/>
                  </a:lnTo>
                  <a:lnTo>
                    <a:pt x="413004" y="12"/>
                  </a:lnTo>
                  <a:lnTo>
                    <a:pt x="391668" y="12"/>
                  </a:lnTo>
                  <a:lnTo>
                    <a:pt x="391668" y="66052"/>
                  </a:lnTo>
                  <a:lnTo>
                    <a:pt x="391668" y="83832"/>
                  </a:lnTo>
                  <a:lnTo>
                    <a:pt x="391668" y="149872"/>
                  </a:lnTo>
                  <a:lnTo>
                    <a:pt x="413004" y="149872"/>
                  </a:lnTo>
                  <a:lnTo>
                    <a:pt x="413004" y="83832"/>
                  </a:lnTo>
                  <a:lnTo>
                    <a:pt x="498348" y="83832"/>
                  </a:lnTo>
                  <a:lnTo>
                    <a:pt x="498348" y="149872"/>
                  </a:lnTo>
                  <a:lnTo>
                    <a:pt x="519684" y="149872"/>
                  </a:lnTo>
                  <a:lnTo>
                    <a:pt x="519684" y="83832"/>
                  </a:lnTo>
                  <a:lnTo>
                    <a:pt x="519684" y="66052"/>
                  </a:lnTo>
                  <a:lnTo>
                    <a:pt x="519684" y="12"/>
                  </a:lnTo>
                  <a:close/>
                </a:path>
              </a:pathLst>
            </a:custGeom>
            <a:solidFill>
              <a:srgbClr val="5759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2488692" y="1051570"/>
            <a:ext cx="289560" cy="147955"/>
            <a:chOff x="2488692" y="1051570"/>
            <a:chExt cx="289560" cy="147955"/>
          </a:xfrm>
        </p:grpSpPr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88692" y="1051570"/>
              <a:ext cx="128016" cy="14782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59380" y="1051570"/>
              <a:ext cx="118871" cy="147827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1556003" y="1284742"/>
            <a:ext cx="1472565" cy="186055"/>
            <a:chOff x="1556003" y="1284742"/>
            <a:chExt cx="1472565" cy="186055"/>
          </a:xfrm>
        </p:grpSpPr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56003" y="1292362"/>
              <a:ext cx="141732" cy="15392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25167" y="1292362"/>
              <a:ext cx="163068" cy="15392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917191" y="1284742"/>
              <a:ext cx="358139" cy="18592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299715" y="1292362"/>
              <a:ext cx="163068" cy="153924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2494788" y="1292859"/>
              <a:ext cx="135890" cy="147320"/>
            </a:xfrm>
            <a:custGeom>
              <a:avLst/>
              <a:gdLst/>
              <a:ahLst/>
              <a:cxnLst/>
              <a:rect l="l" t="t" r="r" b="b"/>
              <a:pathLst>
                <a:path w="135889" h="147319">
                  <a:moveTo>
                    <a:pt x="135636" y="0"/>
                  </a:moveTo>
                  <a:lnTo>
                    <a:pt x="100584" y="0"/>
                  </a:lnTo>
                  <a:lnTo>
                    <a:pt x="100584" y="57150"/>
                  </a:lnTo>
                  <a:lnTo>
                    <a:pt x="33528" y="57150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57150"/>
                  </a:lnTo>
                  <a:lnTo>
                    <a:pt x="0" y="86360"/>
                  </a:lnTo>
                  <a:lnTo>
                    <a:pt x="0" y="147320"/>
                  </a:lnTo>
                  <a:lnTo>
                    <a:pt x="33528" y="147320"/>
                  </a:lnTo>
                  <a:lnTo>
                    <a:pt x="33528" y="86360"/>
                  </a:lnTo>
                  <a:lnTo>
                    <a:pt x="100584" y="86360"/>
                  </a:lnTo>
                  <a:lnTo>
                    <a:pt x="100584" y="147320"/>
                  </a:lnTo>
                  <a:lnTo>
                    <a:pt x="135636" y="147320"/>
                  </a:lnTo>
                  <a:lnTo>
                    <a:pt x="135636" y="86360"/>
                  </a:lnTo>
                  <a:lnTo>
                    <a:pt x="135636" y="57150"/>
                  </a:lnTo>
                  <a:lnTo>
                    <a:pt x="135636" y="0"/>
                  </a:lnTo>
                  <a:close/>
                </a:path>
              </a:pathLst>
            </a:custGeom>
            <a:solidFill>
              <a:srgbClr val="5759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660903" y="1290838"/>
              <a:ext cx="167639" cy="179831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862071" y="1290838"/>
              <a:ext cx="166116" cy="147827"/>
            </a:xfrm>
            <a:prstGeom prst="rect">
              <a:avLst/>
            </a:prstGeom>
          </p:spPr>
        </p:pic>
      </p:grpSp>
      <p:graphicFrame>
        <p:nvGraphicFramePr>
          <p:cNvPr id="23" name="object 23"/>
          <p:cNvGraphicFramePr>
            <a:graphicFrameLocks noGrp="1"/>
          </p:cNvGraphicFramePr>
          <p:nvPr/>
        </p:nvGraphicFramePr>
        <p:xfrm>
          <a:off x="715452" y="1975779"/>
          <a:ext cx="6719570" cy="4759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6135"/>
                <a:gridCol w="4500245"/>
                <a:gridCol w="1306194"/>
              </a:tblGrid>
              <a:tr h="639445">
                <a:tc>
                  <a:txBody>
                    <a:bodyPr/>
                    <a:lstStyle/>
                    <a:p>
                      <a:pPr marR="199390" algn="r">
                        <a:lnSpc>
                          <a:spcPts val="2065"/>
                        </a:lnSpc>
                      </a:pP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Дата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65"/>
                        </a:lnSpc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Мероприятие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304800" marR="298450" indent="25400">
                        <a:lnSpc>
                          <a:spcPts val="1810"/>
                        </a:lnSpc>
                        <a:spcBef>
                          <a:spcPts val="254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Время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начала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</a:tr>
              <a:tr h="639445">
                <a:tc>
                  <a:txBody>
                    <a:bodyPr/>
                    <a:lstStyle/>
                    <a:p>
                      <a:pPr marR="207010" algn="r">
                        <a:lnSpc>
                          <a:spcPts val="2065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18.06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Всероссийский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день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поля.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2065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11:00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7"/>
                    </a:solidFill>
                  </a:tcPr>
                </a:tc>
              </a:tr>
              <a:tr h="372745">
                <a:tc>
                  <a:txBody>
                    <a:bodyPr/>
                    <a:lstStyle/>
                    <a:p>
                      <a:pPr marR="207010" algn="r">
                        <a:lnSpc>
                          <a:spcPts val="2065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19.06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2065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День</a:t>
                      </a:r>
                      <a:r>
                        <a:rPr sz="18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медицинского</a:t>
                      </a: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работника.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2065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11:00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</a:tr>
              <a:tr h="1464310">
                <a:tc>
                  <a:txBody>
                    <a:bodyPr/>
                    <a:lstStyle/>
                    <a:p>
                      <a:pPr marR="207010" algn="r">
                        <a:lnSpc>
                          <a:spcPts val="2065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22.06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89535" marR="921385">
                        <a:lnSpc>
                          <a:spcPts val="181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День</a:t>
                      </a:r>
                      <a:r>
                        <a:rPr sz="180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памяти</a:t>
                      </a:r>
                      <a:r>
                        <a:rPr sz="1800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800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скорби</a:t>
                      </a:r>
                      <a:r>
                        <a:rPr sz="1800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-день</a:t>
                      </a:r>
                      <a:r>
                        <a:rPr sz="1800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начала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Великой</a:t>
                      </a:r>
                      <a:r>
                        <a:rPr sz="18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Отечественной</a:t>
                      </a:r>
                      <a:r>
                        <a:rPr sz="18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войны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89535">
                        <a:lnSpc>
                          <a:spcPts val="1639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«Специальный</a:t>
                      </a:r>
                      <a:r>
                        <a:rPr sz="18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эфир</a:t>
                      </a:r>
                      <a:r>
                        <a:rPr sz="18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ко</a:t>
                      </a:r>
                      <a:r>
                        <a:rPr sz="18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Дню</a:t>
                      </a:r>
                      <a:r>
                        <a:rPr sz="18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Победы»</a:t>
                      </a:r>
                      <a:r>
                        <a:rPr sz="180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РО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89535">
                        <a:lnSpc>
                          <a:spcPts val="1985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«Знание».</a:t>
                      </a:r>
                      <a:r>
                        <a:rPr sz="18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лекция</a:t>
                      </a:r>
                      <a:r>
                        <a:rPr sz="18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онлайн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2065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11:00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7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R="207010" algn="r">
                        <a:lnSpc>
                          <a:spcPts val="2065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23.06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2065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День</a:t>
                      </a:r>
                      <a:r>
                        <a:rPr sz="1800" spc="-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головоломок.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2065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11:00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</a:tr>
              <a:tr h="639445">
                <a:tc>
                  <a:txBody>
                    <a:bodyPr/>
                    <a:lstStyle/>
                    <a:p>
                      <a:pPr marR="213360" algn="r">
                        <a:lnSpc>
                          <a:spcPts val="2065"/>
                        </a:lnSpc>
                      </a:pPr>
                      <a:r>
                        <a:rPr sz="1800" spc="-10" dirty="0">
                          <a:solidFill>
                            <a:srgbClr val="221E1F"/>
                          </a:solidFill>
                          <a:latin typeface="Calibri"/>
                          <a:cs typeface="Calibri"/>
                        </a:rPr>
                        <a:t>24.06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89535" marR="238125">
                        <a:lnSpc>
                          <a:spcPts val="181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День</a:t>
                      </a:r>
                      <a:r>
                        <a:rPr sz="18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косметолога.</a:t>
                      </a:r>
                      <a:r>
                        <a:rPr sz="180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Беседа</a:t>
                      </a:r>
                      <a:r>
                        <a:rPr sz="18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на</a:t>
                      </a:r>
                      <a:r>
                        <a:rPr sz="18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тему</a:t>
                      </a:r>
                      <a:r>
                        <a:rPr sz="18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летнего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ухода</a:t>
                      </a:r>
                      <a:r>
                        <a:rPr sz="180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за</a:t>
                      </a:r>
                      <a:r>
                        <a:rPr sz="18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кожей.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2065"/>
                        </a:lnSpc>
                      </a:pPr>
                      <a:r>
                        <a:rPr sz="1800" spc="-10" dirty="0">
                          <a:solidFill>
                            <a:srgbClr val="221E1F"/>
                          </a:solidFill>
                          <a:latin typeface="Calibri"/>
                          <a:cs typeface="Calibri"/>
                        </a:rPr>
                        <a:t>10:00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7"/>
                    </a:solidFill>
                  </a:tcPr>
                </a:tc>
              </a:tr>
              <a:tr h="639445">
                <a:tc>
                  <a:txBody>
                    <a:bodyPr/>
                    <a:lstStyle/>
                    <a:p>
                      <a:pPr marR="207010" algn="r">
                        <a:lnSpc>
                          <a:spcPts val="2065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25.06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89535" marR="348615">
                        <a:lnSpc>
                          <a:spcPts val="181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Обмен</a:t>
                      </a:r>
                      <a:r>
                        <a:rPr sz="180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опытом.</a:t>
                      </a:r>
                      <a:r>
                        <a:rPr sz="18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Выращивание</a:t>
                      </a:r>
                      <a:r>
                        <a:rPr sz="180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овощей</a:t>
                      </a:r>
                      <a:r>
                        <a:rPr sz="18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на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приусадебном</a:t>
                      </a:r>
                      <a:r>
                        <a:rPr sz="18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участке.</a:t>
                      </a:r>
                      <a:r>
                        <a:rPr sz="18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Беседа.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2065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10:00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50388" y="316463"/>
            <a:ext cx="230124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ts val="2970"/>
              </a:lnSpc>
              <a:spcBef>
                <a:spcPts val="100"/>
              </a:spcBef>
            </a:pPr>
            <a:r>
              <a:rPr sz="2700" b="1" spc="-10" dirty="0">
                <a:solidFill>
                  <a:srgbClr val="FFFFFF"/>
                </a:solidFill>
                <a:latin typeface="Calibri"/>
                <a:cs typeface="Calibri"/>
              </a:rPr>
              <a:t>МЕРОПРИЯТИЯ</a:t>
            </a:r>
            <a:endParaRPr sz="2700">
              <a:latin typeface="Calibri"/>
              <a:cs typeface="Calibri"/>
            </a:endParaRPr>
          </a:p>
          <a:p>
            <a:pPr marR="5715" algn="r">
              <a:lnSpc>
                <a:spcPts val="2700"/>
              </a:lnSpc>
            </a:pPr>
            <a:r>
              <a:rPr sz="2700" b="1" dirty="0">
                <a:solidFill>
                  <a:srgbClr val="FFFFFF"/>
                </a:solidFill>
                <a:latin typeface="Calibri"/>
                <a:cs typeface="Calibri"/>
              </a:rPr>
              <a:t>НА</a:t>
            </a:r>
            <a:r>
              <a:rPr sz="27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700" b="1" spc="-20" dirty="0">
                <a:solidFill>
                  <a:srgbClr val="FFFFFF"/>
                </a:solidFill>
                <a:latin typeface="Calibri"/>
                <a:cs typeface="Calibri"/>
              </a:rPr>
              <a:t>ИЮНЬ</a:t>
            </a:r>
            <a:endParaRPr sz="2700">
              <a:latin typeface="Calibri"/>
              <a:cs typeface="Calibri"/>
            </a:endParaRPr>
          </a:p>
          <a:p>
            <a:pPr marR="6350" algn="r">
              <a:lnSpc>
                <a:spcPts val="2970"/>
              </a:lnSpc>
            </a:pPr>
            <a:r>
              <a:rPr sz="2700" b="1" spc="-20" dirty="0">
                <a:solidFill>
                  <a:srgbClr val="FFFFFF"/>
                </a:solidFill>
                <a:latin typeface="Calibri"/>
                <a:cs typeface="Calibri"/>
              </a:rPr>
              <a:t>2026</a:t>
            </a:r>
            <a:endParaRPr sz="27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2063" y="489214"/>
            <a:ext cx="836676" cy="955548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577340" y="815339"/>
            <a:ext cx="294640" cy="182880"/>
          </a:xfrm>
          <a:custGeom>
            <a:avLst/>
            <a:gdLst/>
            <a:ahLst/>
            <a:cxnLst/>
            <a:rect l="l" t="t" r="r" b="b"/>
            <a:pathLst>
              <a:path w="294639" h="182880">
                <a:moveTo>
                  <a:pt x="149352" y="130810"/>
                </a:moveTo>
                <a:lnTo>
                  <a:pt x="126492" y="130810"/>
                </a:lnTo>
                <a:lnTo>
                  <a:pt x="126492" y="0"/>
                </a:lnTo>
                <a:lnTo>
                  <a:pt x="105156" y="0"/>
                </a:lnTo>
                <a:lnTo>
                  <a:pt x="105156" y="130810"/>
                </a:lnTo>
                <a:lnTo>
                  <a:pt x="21336" y="130810"/>
                </a:lnTo>
                <a:lnTo>
                  <a:pt x="21336" y="0"/>
                </a:lnTo>
                <a:lnTo>
                  <a:pt x="0" y="0"/>
                </a:lnTo>
                <a:lnTo>
                  <a:pt x="0" y="130810"/>
                </a:lnTo>
                <a:lnTo>
                  <a:pt x="0" y="149860"/>
                </a:lnTo>
                <a:lnTo>
                  <a:pt x="129540" y="149860"/>
                </a:lnTo>
                <a:lnTo>
                  <a:pt x="129540" y="182880"/>
                </a:lnTo>
                <a:lnTo>
                  <a:pt x="149352" y="182880"/>
                </a:lnTo>
                <a:lnTo>
                  <a:pt x="149352" y="149860"/>
                </a:lnTo>
                <a:lnTo>
                  <a:pt x="149352" y="130810"/>
                </a:lnTo>
                <a:close/>
              </a:path>
              <a:path w="294639" h="182880">
                <a:moveTo>
                  <a:pt x="294132" y="130810"/>
                </a:moveTo>
                <a:lnTo>
                  <a:pt x="205740" y="130810"/>
                </a:lnTo>
                <a:lnTo>
                  <a:pt x="205740" y="82550"/>
                </a:lnTo>
                <a:lnTo>
                  <a:pt x="281940" y="82550"/>
                </a:lnTo>
                <a:lnTo>
                  <a:pt x="281940" y="63500"/>
                </a:lnTo>
                <a:lnTo>
                  <a:pt x="205740" y="63500"/>
                </a:lnTo>
                <a:lnTo>
                  <a:pt x="205740" y="17780"/>
                </a:lnTo>
                <a:lnTo>
                  <a:pt x="291084" y="17780"/>
                </a:lnTo>
                <a:lnTo>
                  <a:pt x="291084" y="0"/>
                </a:lnTo>
                <a:lnTo>
                  <a:pt x="185928" y="0"/>
                </a:lnTo>
                <a:lnTo>
                  <a:pt x="185928" y="17780"/>
                </a:lnTo>
                <a:lnTo>
                  <a:pt x="185928" y="63500"/>
                </a:lnTo>
                <a:lnTo>
                  <a:pt x="185928" y="82550"/>
                </a:lnTo>
                <a:lnTo>
                  <a:pt x="185928" y="130810"/>
                </a:lnTo>
                <a:lnTo>
                  <a:pt x="185928" y="149860"/>
                </a:lnTo>
                <a:lnTo>
                  <a:pt x="294132" y="149860"/>
                </a:lnTo>
                <a:lnTo>
                  <a:pt x="294132" y="130810"/>
                </a:lnTo>
                <a:close/>
              </a:path>
            </a:pathLst>
          </a:custGeom>
          <a:solidFill>
            <a:srgbClr val="57595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918716" y="815339"/>
            <a:ext cx="445134" cy="149860"/>
            <a:chOff x="1918716" y="815339"/>
            <a:chExt cx="445134" cy="149860"/>
          </a:xfrm>
        </p:grpSpPr>
        <p:sp>
          <p:nvSpPr>
            <p:cNvPr id="6" name="object 6"/>
            <p:cNvSpPr/>
            <p:nvPr/>
          </p:nvSpPr>
          <p:spPr>
            <a:xfrm>
              <a:off x="1918716" y="815339"/>
              <a:ext cx="288290" cy="149860"/>
            </a:xfrm>
            <a:custGeom>
              <a:avLst/>
              <a:gdLst/>
              <a:ahLst/>
              <a:cxnLst/>
              <a:rect l="l" t="t" r="r" b="b"/>
              <a:pathLst>
                <a:path w="288289" h="149859">
                  <a:moveTo>
                    <a:pt x="128016" y="0"/>
                  </a:moveTo>
                  <a:lnTo>
                    <a:pt x="106680" y="0"/>
                  </a:lnTo>
                  <a:lnTo>
                    <a:pt x="106680" y="63500"/>
                  </a:lnTo>
                  <a:lnTo>
                    <a:pt x="21336" y="63500"/>
                  </a:lnTo>
                  <a:lnTo>
                    <a:pt x="21336" y="0"/>
                  </a:lnTo>
                  <a:lnTo>
                    <a:pt x="0" y="0"/>
                  </a:lnTo>
                  <a:lnTo>
                    <a:pt x="0" y="63500"/>
                  </a:lnTo>
                  <a:lnTo>
                    <a:pt x="0" y="83820"/>
                  </a:lnTo>
                  <a:lnTo>
                    <a:pt x="0" y="147320"/>
                  </a:lnTo>
                  <a:lnTo>
                    <a:pt x="21336" y="147320"/>
                  </a:lnTo>
                  <a:lnTo>
                    <a:pt x="21336" y="83820"/>
                  </a:lnTo>
                  <a:lnTo>
                    <a:pt x="106680" y="83820"/>
                  </a:lnTo>
                  <a:lnTo>
                    <a:pt x="106680" y="147320"/>
                  </a:lnTo>
                  <a:lnTo>
                    <a:pt x="128016" y="147320"/>
                  </a:lnTo>
                  <a:lnTo>
                    <a:pt x="128016" y="83820"/>
                  </a:lnTo>
                  <a:lnTo>
                    <a:pt x="128016" y="63500"/>
                  </a:lnTo>
                  <a:lnTo>
                    <a:pt x="128016" y="0"/>
                  </a:lnTo>
                  <a:close/>
                </a:path>
                <a:path w="288289" h="149859">
                  <a:moveTo>
                    <a:pt x="288036" y="0"/>
                  </a:moveTo>
                  <a:lnTo>
                    <a:pt x="164592" y="0"/>
                  </a:lnTo>
                  <a:lnTo>
                    <a:pt x="164592" y="17780"/>
                  </a:lnTo>
                  <a:lnTo>
                    <a:pt x="216408" y="17780"/>
                  </a:lnTo>
                  <a:lnTo>
                    <a:pt x="216408" y="149860"/>
                  </a:lnTo>
                  <a:lnTo>
                    <a:pt x="236220" y="149860"/>
                  </a:lnTo>
                  <a:lnTo>
                    <a:pt x="236220" y="17780"/>
                  </a:lnTo>
                  <a:lnTo>
                    <a:pt x="288036" y="17780"/>
                  </a:lnTo>
                  <a:lnTo>
                    <a:pt x="288036" y="0"/>
                  </a:lnTo>
                  <a:close/>
                </a:path>
              </a:pathLst>
            </a:custGeom>
            <a:solidFill>
              <a:srgbClr val="5759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44852" y="815350"/>
              <a:ext cx="118872" cy="147827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56003" y="1050046"/>
            <a:ext cx="156972" cy="150875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1763267" y="1051539"/>
            <a:ext cx="675640" cy="182245"/>
            <a:chOff x="1763267" y="1051539"/>
            <a:chExt cx="675640" cy="182245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63267" y="1051570"/>
              <a:ext cx="120395" cy="147827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918716" y="1051546"/>
              <a:ext cx="520065" cy="182245"/>
            </a:xfrm>
            <a:custGeom>
              <a:avLst/>
              <a:gdLst/>
              <a:ahLst/>
              <a:cxnLst/>
              <a:rect l="l" t="t" r="r" b="b"/>
              <a:pathLst>
                <a:path w="520064" h="182244">
                  <a:moveTo>
                    <a:pt x="210312" y="130822"/>
                  </a:moveTo>
                  <a:lnTo>
                    <a:pt x="187452" y="130822"/>
                  </a:lnTo>
                  <a:lnTo>
                    <a:pt x="187452" y="0"/>
                  </a:lnTo>
                  <a:lnTo>
                    <a:pt x="166116" y="0"/>
                  </a:lnTo>
                  <a:lnTo>
                    <a:pt x="166116" y="130822"/>
                  </a:lnTo>
                  <a:lnTo>
                    <a:pt x="103632" y="130822"/>
                  </a:lnTo>
                  <a:lnTo>
                    <a:pt x="103632" y="0"/>
                  </a:lnTo>
                  <a:lnTo>
                    <a:pt x="82296" y="0"/>
                  </a:lnTo>
                  <a:lnTo>
                    <a:pt x="82296" y="130822"/>
                  </a:lnTo>
                  <a:lnTo>
                    <a:pt x="21336" y="130822"/>
                  </a:lnTo>
                  <a:lnTo>
                    <a:pt x="21336" y="12"/>
                  </a:lnTo>
                  <a:lnTo>
                    <a:pt x="0" y="12"/>
                  </a:lnTo>
                  <a:lnTo>
                    <a:pt x="0" y="130822"/>
                  </a:lnTo>
                  <a:lnTo>
                    <a:pt x="0" y="149872"/>
                  </a:lnTo>
                  <a:lnTo>
                    <a:pt x="190500" y="149872"/>
                  </a:lnTo>
                  <a:lnTo>
                    <a:pt x="190500" y="181622"/>
                  </a:lnTo>
                  <a:lnTo>
                    <a:pt x="210312" y="181622"/>
                  </a:lnTo>
                  <a:lnTo>
                    <a:pt x="210312" y="149872"/>
                  </a:lnTo>
                  <a:lnTo>
                    <a:pt x="210312" y="130822"/>
                  </a:lnTo>
                  <a:close/>
                </a:path>
                <a:path w="520064" h="182244">
                  <a:moveTo>
                    <a:pt x="350520" y="130822"/>
                  </a:moveTo>
                  <a:lnTo>
                    <a:pt x="263652" y="130822"/>
                  </a:lnTo>
                  <a:lnTo>
                    <a:pt x="263652" y="83832"/>
                  </a:lnTo>
                  <a:lnTo>
                    <a:pt x="338328" y="83832"/>
                  </a:lnTo>
                  <a:lnTo>
                    <a:pt x="338328" y="63512"/>
                  </a:lnTo>
                  <a:lnTo>
                    <a:pt x="263652" y="63512"/>
                  </a:lnTo>
                  <a:lnTo>
                    <a:pt x="263652" y="20332"/>
                  </a:lnTo>
                  <a:lnTo>
                    <a:pt x="347472" y="20332"/>
                  </a:lnTo>
                  <a:lnTo>
                    <a:pt x="347472" y="12"/>
                  </a:lnTo>
                  <a:lnTo>
                    <a:pt x="242316" y="12"/>
                  </a:lnTo>
                  <a:lnTo>
                    <a:pt x="242316" y="20332"/>
                  </a:lnTo>
                  <a:lnTo>
                    <a:pt x="242316" y="63512"/>
                  </a:lnTo>
                  <a:lnTo>
                    <a:pt x="242316" y="83832"/>
                  </a:lnTo>
                  <a:lnTo>
                    <a:pt x="242316" y="130822"/>
                  </a:lnTo>
                  <a:lnTo>
                    <a:pt x="242316" y="149872"/>
                  </a:lnTo>
                  <a:lnTo>
                    <a:pt x="350520" y="149872"/>
                  </a:lnTo>
                  <a:lnTo>
                    <a:pt x="350520" y="130822"/>
                  </a:lnTo>
                  <a:close/>
                </a:path>
                <a:path w="520064" h="182244">
                  <a:moveTo>
                    <a:pt x="519684" y="12"/>
                  </a:moveTo>
                  <a:lnTo>
                    <a:pt x="498348" y="12"/>
                  </a:lnTo>
                  <a:lnTo>
                    <a:pt x="498348" y="66052"/>
                  </a:lnTo>
                  <a:lnTo>
                    <a:pt x="413004" y="66052"/>
                  </a:lnTo>
                  <a:lnTo>
                    <a:pt x="413004" y="12"/>
                  </a:lnTo>
                  <a:lnTo>
                    <a:pt x="391668" y="12"/>
                  </a:lnTo>
                  <a:lnTo>
                    <a:pt x="391668" y="66052"/>
                  </a:lnTo>
                  <a:lnTo>
                    <a:pt x="391668" y="83832"/>
                  </a:lnTo>
                  <a:lnTo>
                    <a:pt x="391668" y="149872"/>
                  </a:lnTo>
                  <a:lnTo>
                    <a:pt x="413004" y="149872"/>
                  </a:lnTo>
                  <a:lnTo>
                    <a:pt x="413004" y="83832"/>
                  </a:lnTo>
                  <a:lnTo>
                    <a:pt x="498348" y="83832"/>
                  </a:lnTo>
                  <a:lnTo>
                    <a:pt x="498348" y="149872"/>
                  </a:lnTo>
                  <a:lnTo>
                    <a:pt x="519684" y="149872"/>
                  </a:lnTo>
                  <a:lnTo>
                    <a:pt x="519684" y="83832"/>
                  </a:lnTo>
                  <a:lnTo>
                    <a:pt x="519684" y="66052"/>
                  </a:lnTo>
                  <a:lnTo>
                    <a:pt x="519684" y="12"/>
                  </a:lnTo>
                  <a:close/>
                </a:path>
              </a:pathLst>
            </a:custGeom>
            <a:solidFill>
              <a:srgbClr val="5759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2488692" y="1051570"/>
            <a:ext cx="289560" cy="147955"/>
            <a:chOff x="2488692" y="1051570"/>
            <a:chExt cx="289560" cy="147955"/>
          </a:xfrm>
        </p:grpSpPr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88692" y="1051570"/>
              <a:ext cx="128016" cy="14782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59380" y="1051570"/>
              <a:ext cx="118871" cy="147827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1556003" y="1284742"/>
            <a:ext cx="1472565" cy="186055"/>
            <a:chOff x="1556003" y="1284742"/>
            <a:chExt cx="1472565" cy="186055"/>
          </a:xfrm>
        </p:grpSpPr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56003" y="1292362"/>
              <a:ext cx="141732" cy="15392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25167" y="1292362"/>
              <a:ext cx="163068" cy="15392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917191" y="1284742"/>
              <a:ext cx="358139" cy="18592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299715" y="1292362"/>
              <a:ext cx="163068" cy="153924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2494788" y="1292859"/>
              <a:ext cx="135890" cy="147320"/>
            </a:xfrm>
            <a:custGeom>
              <a:avLst/>
              <a:gdLst/>
              <a:ahLst/>
              <a:cxnLst/>
              <a:rect l="l" t="t" r="r" b="b"/>
              <a:pathLst>
                <a:path w="135889" h="147319">
                  <a:moveTo>
                    <a:pt x="135636" y="0"/>
                  </a:moveTo>
                  <a:lnTo>
                    <a:pt x="100584" y="0"/>
                  </a:lnTo>
                  <a:lnTo>
                    <a:pt x="100584" y="57150"/>
                  </a:lnTo>
                  <a:lnTo>
                    <a:pt x="33528" y="57150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57150"/>
                  </a:lnTo>
                  <a:lnTo>
                    <a:pt x="0" y="86360"/>
                  </a:lnTo>
                  <a:lnTo>
                    <a:pt x="0" y="147320"/>
                  </a:lnTo>
                  <a:lnTo>
                    <a:pt x="33528" y="147320"/>
                  </a:lnTo>
                  <a:lnTo>
                    <a:pt x="33528" y="86360"/>
                  </a:lnTo>
                  <a:lnTo>
                    <a:pt x="100584" y="86360"/>
                  </a:lnTo>
                  <a:lnTo>
                    <a:pt x="100584" y="147320"/>
                  </a:lnTo>
                  <a:lnTo>
                    <a:pt x="135636" y="147320"/>
                  </a:lnTo>
                  <a:lnTo>
                    <a:pt x="135636" y="86360"/>
                  </a:lnTo>
                  <a:lnTo>
                    <a:pt x="135636" y="57150"/>
                  </a:lnTo>
                  <a:lnTo>
                    <a:pt x="135636" y="0"/>
                  </a:lnTo>
                  <a:close/>
                </a:path>
              </a:pathLst>
            </a:custGeom>
            <a:solidFill>
              <a:srgbClr val="5759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660903" y="1290838"/>
              <a:ext cx="167639" cy="179831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862071" y="1290838"/>
              <a:ext cx="166116" cy="147827"/>
            </a:xfrm>
            <a:prstGeom prst="rect">
              <a:avLst/>
            </a:prstGeom>
          </p:spPr>
        </p:pic>
      </p:grpSp>
      <p:graphicFrame>
        <p:nvGraphicFramePr>
          <p:cNvPr id="23" name="object 23"/>
          <p:cNvGraphicFramePr>
            <a:graphicFrameLocks noGrp="1"/>
          </p:cNvGraphicFramePr>
          <p:nvPr/>
        </p:nvGraphicFramePr>
        <p:xfrm>
          <a:off x="715452" y="1975779"/>
          <a:ext cx="6719570" cy="4287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6135"/>
                <a:gridCol w="4500245"/>
                <a:gridCol w="1306194"/>
              </a:tblGrid>
              <a:tr h="639445">
                <a:tc>
                  <a:txBody>
                    <a:bodyPr/>
                    <a:lstStyle/>
                    <a:p>
                      <a:pPr marR="199390" algn="r">
                        <a:lnSpc>
                          <a:spcPts val="2065"/>
                        </a:lnSpc>
                      </a:pP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Дата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65"/>
                        </a:lnSpc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Мероприятие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304800" marR="298450" indent="25400">
                        <a:lnSpc>
                          <a:spcPts val="1810"/>
                        </a:lnSpc>
                        <a:spcBef>
                          <a:spcPts val="254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Время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начала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</a:tr>
              <a:tr h="1188085">
                <a:tc>
                  <a:txBody>
                    <a:bodyPr/>
                    <a:lstStyle/>
                    <a:p>
                      <a:pPr marR="207010" algn="r">
                        <a:lnSpc>
                          <a:spcPts val="2065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26.06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332105" marR="326390" indent="-1270" algn="ctr">
                        <a:lnSpc>
                          <a:spcPts val="181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День</a:t>
                      </a:r>
                      <a:r>
                        <a:rPr sz="180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молодежи.</a:t>
                      </a:r>
                      <a:r>
                        <a:rPr sz="18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Принимаем</a:t>
                      </a:r>
                      <a:r>
                        <a:rPr sz="180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участие</a:t>
                      </a:r>
                      <a:r>
                        <a:rPr sz="180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мероприятиях</a:t>
                      </a: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организованных</a:t>
                      </a: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на</a:t>
                      </a:r>
                      <a:r>
                        <a:rPr sz="18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базе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Дома</a:t>
                      </a:r>
                      <a:r>
                        <a:rPr sz="1800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культуры.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2065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11:00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7"/>
                    </a:solidFill>
                  </a:tcPr>
                </a:tc>
              </a:tr>
              <a:tr h="1462405">
                <a:tc>
                  <a:txBody>
                    <a:bodyPr/>
                    <a:lstStyle/>
                    <a:p>
                      <a:pPr marR="207010" algn="r">
                        <a:lnSpc>
                          <a:spcPts val="2065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29.06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89535" marR="82550">
                        <a:lnSpc>
                          <a:spcPts val="1810"/>
                        </a:lnSpc>
                        <a:spcBef>
                          <a:spcPts val="254"/>
                        </a:spcBef>
                        <a:tabLst>
                          <a:tab pos="1965960" algn="l"/>
                          <a:tab pos="2905125" algn="l"/>
                          <a:tab pos="3321050" algn="l"/>
                        </a:tabLst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«Компьютерная</a:t>
                      </a:r>
                      <a:r>
                        <a:rPr sz="180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грамотность»</a:t>
                      </a:r>
                      <a:r>
                        <a:rPr sz="1800" spc="5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Практическое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занятие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по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получению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государственных</a:t>
                      </a:r>
                      <a:r>
                        <a:rPr sz="1800" spc="3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услуг</a:t>
                      </a:r>
                      <a:r>
                        <a:rPr sz="1800" spc="3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СФР</a:t>
                      </a:r>
                      <a:r>
                        <a:rPr sz="1800" spc="3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через</a:t>
                      </a:r>
                      <a:r>
                        <a:rPr sz="1800" spc="3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Единый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портал</a:t>
                      </a:r>
                      <a:r>
                        <a:rPr sz="1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государственных</a:t>
                      </a:r>
                      <a:r>
                        <a:rPr sz="18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услуг.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2065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11:00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</a:tr>
              <a:tr h="997585">
                <a:tc>
                  <a:txBody>
                    <a:bodyPr/>
                    <a:lstStyle/>
                    <a:p>
                      <a:pPr marR="207010" algn="r">
                        <a:lnSpc>
                          <a:spcPts val="2065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30.06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1889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День-именинника.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89535">
                        <a:lnSpc>
                          <a:spcPts val="1985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Чествование</a:t>
                      </a:r>
                      <a:r>
                        <a:rPr sz="1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рожденных</a:t>
                      </a:r>
                      <a:r>
                        <a:rPr sz="18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8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июне.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2065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11:00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187</Words>
  <Application>Microsoft Office PowerPoint</Application>
  <PresentationFormat>Произвольный</PresentationFormat>
  <Paragraphs>73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7" baseType="lpstr">
      <vt:lpstr>Calibri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&lt;CFEBE0ED5FECE5F0EEEFF0E8FFF2E8E83F5F30365F32362E6F6470&gt;</dc:title>
  <dc:creator>036BondarenkoTN</dc:creator>
  <cp:lastModifiedBy>Долидзе Марина Владимировна</cp:lastModifiedBy>
  <cp:revision>1</cp:revision>
  <dcterms:created xsi:type="dcterms:W3CDTF">2026-05-29T08:42:21Z</dcterms:created>
  <dcterms:modified xsi:type="dcterms:W3CDTF">2026-05-29T08:43:09Z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2026-05-13T00:00:00Z</vt:filetime>
  </property>
  <property fmtid="{D5CDD505-2E9C-101B-9397-08002B2CF9AE}" pid="3" name="Creator">
    <vt:lpwstr>PDF24 Creator</vt:lpwstr>
  </property>
  <property fmtid="{D5CDD505-2E9C-101B-9397-08002B2CF9AE}" pid="4" name="LastSaved">
    <vt:filetime>2026-05-29T00:00:00Z</vt:filetime>
  </property>
  <property fmtid="{D5CDD505-2E9C-101B-9397-08002B2CF9AE}" pid="5" name="Producer">
    <vt:lpwstr>GPL Ghostscript 9.27</vt:lpwstr>
  </property>
</Properties>
</file>