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sldIdLst>
    <p:sldId id="257" r:id="rId4"/>
    <p:sldId id="258" r:id="rId5"/>
  </p:sldIdLst>
  <p:sldSz cx="9144000" cy="106934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Calibri"/>
        <a:ea typeface="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Calibri"/>
        <a:ea typeface="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Calibri"/>
        <a:ea typeface="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Calibri"/>
        <a:ea typeface="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Calibri"/>
        <a:ea typeface="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Calibri"/>
        <a:ea typeface="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Calibri"/>
        <a:ea typeface="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Calibri"/>
        <a:ea typeface="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Calibri"/>
        <a:ea typeface="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275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DD6DCB8-BAF5-40AC-8CA9-91137569E53A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6572436-FC51-40F7-AF50-B106CC3EC41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BB6FC42-A158-42D0-88EA-56071B8A470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B777028-875F-4F21-A499-7628C76268CD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75402F0-7297-4049-8241-575675267C46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040" cy="8274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FD6153B-0374-48AF-ADBE-DDC58A8EEBBA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F48559D-D2F1-4318-A302-A01B7FA8C20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207792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2FBDF96-F5F2-4716-BA6C-AA4858F4583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2B7C412-7775-4FCB-BEE0-FDEEB3E11D9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377640" y="404712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B32F257-2726-4A49-A5DE-E6CD2DB85613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207792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4C9D403-21F7-4BF7-B354-9D25F1FDD723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1499400" y="250200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2621520" y="250200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377640" y="404712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1499400" y="404712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2621520" y="404712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16BCAE0-9306-4EA7-A527-D1C130D2F08C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0C85C7C-3258-408E-81E7-F8A9A46200A0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F180CC4-A7B2-4EFB-834F-69367E34FBA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864EE03-A65B-42E3-8DAC-C2615D7A6C3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643A8FD-0EBA-4EF6-9222-56F0348E8AC8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75A1389-B1B3-495A-8883-A27F83ED481A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81E516C-BE82-4075-96AD-A4861A41C161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b="1" smtClean="0"/>
              <a:t>Click to edit Master title style</a:t>
            </a:r>
            <a:endParaRPr lang="en-US" b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9B77E1F-BFEB-45CF-AB4E-F48C6837577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33A9C29-170B-4EB4-A90C-30B2E6E6C1F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B172D0F-6EEF-43C5-A11A-374AACA105FB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74855A8-094B-4EE5-98B1-D013E1D18D74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3B69AF7-34FA-4F14-BEED-C9A2CA849FB4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B55DC70-78A4-437A-AC1D-E8F8D059215C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b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b="1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b="1" smtClean="0"/>
              <a:t>Click to edit Master title style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b="1" smtClean="0"/>
              <a:t>Click to edit Master title style</a:t>
            </a:r>
            <a:endParaRPr lang="en-US" b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7500" lnSpcReduction="1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7500" lnSpcReduction="1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04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452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defPPr>
              <a:defRPr lang="ru-RU"/>
            </a:defPPr>
            <a:lvl1pPr marL="0" indent="0" algn="ctr" defTabSz="914400" rtl="0" eaLnBrk="1" latinLnBrk="0" hangingPunct="1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kern="1200" spc="-1">
                <a:solidFill>
                  <a:srgbClr val="000000"/>
                </a:solidFill>
                <a:latin typeface="Times New Roman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5" name="PlaceHolder 6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376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defPPr>
              <a:defRPr lang="ru-RU"/>
            </a:defPPr>
            <a:lvl1pPr marL="0" indent="0" algn="r" defTabSz="914400" rtl="0" eaLnBrk="1" latinLnBrk="0" hangingPunct="1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kern="1200" spc="-1">
                <a:solidFill>
                  <a:schemeClr val="dk1">
                    <a:tint val="75000"/>
                  </a:schemeClr>
                </a:solidFill>
                <a:latin typeface="Times New Roman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5CDBC57-E27B-4B15-ABE9-3AE63DBD0B8F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376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defPPr>
              <a:defRPr lang="ru-RU"/>
            </a:defPPr>
            <a:lvl1pPr marL="0" indent="0" algn="l" defTabSz="914400" rtl="0" eaLnBrk="1" latinLnBrk="0" hangingPunct="1">
              <a:buNone/>
              <a:defRPr lang="ru-RU" sz="1400" b="0" strike="noStrike" kern="1200" spc="-1">
                <a:solidFill>
                  <a:srgbClr val="000000"/>
                </a:solidFill>
                <a:latin typeface="Times New Roman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timing>
    <p:tnLst>
      <p:par>
        <p:cTn id="1" dur="indefinite" restart="never" nodeType="tmRoot"/>
      </p:par>
    </p:tnLst>
  </p:timing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6080" cy="178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78360" y="25020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377640" y="2502360"/>
            <a:ext cx="1080" cy="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5240" cy="529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defPPr>
              <a:defRPr lang="ru-RU"/>
            </a:defPPr>
            <a:lvl1pPr marL="0" indent="0" algn="ctr" defTabSz="914400" rtl="0" eaLnBrk="1" latinLnBrk="0" hangingPunct="1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kern="1200" spc="-1">
                <a:solidFill>
                  <a:srgbClr val="000000"/>
                </a:solidFill>
                <a:latin typeface="Times New Roman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5" name="PlaceHolder 6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4480" cy="529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defPPr>
              <a:defRPr lang="ru-RU"/>
            </a:defPPr>
            <a:lvl1pPr marL="0" indent="0" algn="r" defTabSz="914400" rtl="0" eaLnBrk="1" latinLnBrk="0" hangingPunct="1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kern="1200" spc="-1">
                <a:solidFill>
                  <a:schemeClr val="dk1">
                    <a:tint val="75000"/>
                  </a:schemeClr>
                </a:solidFill>
                <a:latin typeface="Times New Roman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F9CCE59-E2CD-4BCF-86B6-486070861CA9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4480" cy="529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defPPr>
              <a:defRPr lang="ru-RU"/>
            </a:defPPr>
            <a:lvl1pPr marL="0" indent="0" algn="l" defTabSz="914400" rtl="0" eaLnBrk="1" latinLnBrk="0" hangingPunct="1">
              <a:buNone/>
              <a:defRPr lang="ru-RU" sz="1400" b="0" strike="noStrike" kern="1200" spc="-1">
                <a:solidFill>
                  <a:srgbClr val="000000"/>
                </a:solidFill>
                <a:latin typeface="Times New Roman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/>
  <p:timing>
    <p:tnLst>
      <p:par>
        <p:cTn id="1" dur="indefinite" restart="never" nodeType="tmRoot"/>
      </p:par>
    </p:tnLst>
  </p:timing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3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object 33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3731760" y="108000"/>
            <a:ext cx="3714480" cy="1652760"/>
          </a:xfrm>
          <a:prstGeom prst="rect">
            <a:avLst/>
          </a:prstGeom>
          <a:ln w="0">
            <a:noFill/>
          </a:ln>
        </p:spPr>
      </p:pic>
      <p:sp>
        <p:nvSpPr>
          <p:cNvPr id="44" name="object 35"/>
          <p:cNvSpPr/>
          <p:nvPr/>
        </p:nvSpPr>
        <p:spPr>
          <a:xfrm>
            <a:off x="111240" y="7000200"/>
            <a:ext cx="7340040" cy="3578040"/>
          </a:xfrm>
          <a:custGeom>
            <a:avLst/>
            <a:gdLst>
              <a:gd name="textAreaLeft" fmla="*/ 0 w 7340040"/>
              <a:gd name="textAreaRight" fmla="*/ 7345800 w 7340040"/>
              <a:gd name="textAreaTop" fmla="*/ 0 h 3578040"/>
              <a:gd name="textAreaBottom" fmla="*/ 3583800 h 35780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>
            <a:defPPr>
              <a:defRPr lang="ru-RU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5pPr>
            <a:lvl6pPr marL="22860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6pPr>
            <a:lvl7pPr marL="2743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7pPr>
            <a:lvl8pPr marL="3200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8pPr>
            <a:lvl9pPr marL="3657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9pPr>
          </a:lstStyle>
          <a:p>
            <a:pPr defTabSz="914400">
              <a:lnSpc>
                <a:spcPct val="100000"/>
              </a:lnSpc>
            </a:pPr>
            <a:endParaRPr lang="ru-RU" sz="1800" b="0" i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5" name="Группа 1"/>
          <p:cNvGrpSpPr/>
          <p:nvPr/>
        </p:nvGrpSpPr>
        <p:grpSpPr>
          <a:xfrm>
            <a:off x="644400" y="8176320"/>
            <a:ext cx="1142280" cy="127080"/>
            <a:chOff x="644400" y="8176320"/>
            <a:chExt cx="1142280" cy="127080"/>
          </a:xfrm>
        </p:grpSpPr>
        <p:pic>
          <p:nvPicPr>
            <p:cNvPr id="46" name="object 36"/>
            <p:cNvPicPr/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644400" y="8176320"/>
              <a:ext cx="97560" cy="1270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7" name="object 37"/>
            <p:cNvSpPr/>
            <p:nvPr/>
          </p:nvSpPr>
          <p:spPr>
            <a:xfrm>
              <a:off x="771480" y="8178120"/>
              <a:ext cx="88920" cy="123840"/>
            </a:xfrm>
            <a:custGeom>
              <a:avLst/>
              <a:gdLst>
                <a:gd name="textAreaLeft" fmla="*/ 0 w 88920"/>
                <a:gd name="textAreaRight" fmla="*/ 94680 w 88920"/>
                <a:gd name="textAreaTop" fmla="*/ 0 h 123840"/>
                <a:gd name="textAreaBottom" fmla="*/ 129600 h 12384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8pPr>
            </a:lstStyle>
            <a:p>
              <a:pPr defTabSz="914400"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8" name="object 38"/>
            <p:cNvPicPr/>
            <p:nvPr/>
          </p:nvPicPr>
          <p:blipFill>
            <a:blip r:embed="rId4"/>
            <a:srcRect/>
            <a:stretch>
              <a:fillRect/>
            </a:stretch>
          </p:blipFill>
          <p:spPr>
            <a:xfrm>
              <a:off x="888840" y="8176320"/>
              <a:ext cx="28656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39"/>
            <p:cNvPicPr/>
            <p:nvPr/>
          </p:nvPicPr>
          <p:blipFill>
            <a:blip r:embed="rId5"/>
            <a:srcRect/>
            <a:stretch>
              <a:fillRect/>
            </a:stretch>
          </p:blipFill>
          <p:spPr>
            <a:xfrm>
              <a:off x="1201680" y="8176320"/>
              <a:ext cx="31356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40"/>
            <p:cNvPicPr/>
            <p:nvPr/>
          </p:nvPicPr>
          <p:blipFill>
            <a:blip r:embed="rId6"/>
            <a:srcRect/>
            <a:stretch>
              <a:fillRect/>
            </a:stretch>
          </p:blipFill>
          <p:spPr>
            <a:xfrm>
              <a:off x="1545480" y="8178120"/>
              <a:ext cx="104400" cy="123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1"/>
            <p:cNvPicPr/>
            <p:nvPr/>
          </p:nvPicPr>
          <p:blipFill>
            <a:blip r:embed="rId7"/>
            <a:srcRect/>
            <a:stretch>
              <a:fillRect/>
            </a:stretch>
          </p:blipFill>
          <p:spPr>
            <a:xfrm>
              <a:off x="1679400" y="8178120"/>
              <a:ext cx="107280" cy="1252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24480" y="316800"/>
            <a:ext cx="2790360" cy="11901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lang="ru-RU" sz="2700" b="1" strike="noStrike" spc="-7">
                <a:solidFill>
                  <a:schemeClr val="lt1"/>
                </a:solidFill>
                <a:latin typeface="Calibri"/>
              </a:rPr>
              <a:t> НА ИЮНЬ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  <a:p>
            <a:pPr marL="439560" indent="0" algn="r" defTabSz="914400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object 43"/>
          <p:cNvSpPr/>
          <p:nvPr/>
        </p:nvSpPr>
        <p:spPr>
          <a:xfrm>
            <a:off x="628920" y="8441640"/>
            <a:ext cx="5118622" cy="185908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>
            <a:defPPr>
              <a:defRPr lang="ru-RU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5pPr>
            <a:lvl6pPr marL="22860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6pPr>
            <a:lvl7pPr marL="2743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7pPr>
            <a:lvl8pPr marL="3200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8pPr>
            <a:lvl9pPr marL="3657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9pPr>
          </a:lstStyle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i="0" strike="noStrike" spc="-12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i="0" strike="noStrike" spc="-1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i="0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i="0" strike="noStrike" spc="-1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i="0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i="0" strike="noStrike" spc="-12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i="0" strike="noStrike" spc="-1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i="0" strike="noStrike" spc="-1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i="0" strike="noStrike" spc="-35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i="0" strike="noStrike" spc="-12">
                <a:solidFill>
                  <a:srgbClr val="FFFFFF"/>
                </a:solidFill>
                <a:latin typeface="Calibri"/>
              </a:rPr>
              <a:t>контакты: </a:t>
            </a:r>
            <a:r>
              <a:rPr lang="ru-RU" sz="1300" b="0" i="0" strike="noStrike" spc="-1" smtClean="0">
                <a:solidFill>
                  <a:srgbClr val="FFFFFF"/>
                </a:solidFill>
                <a:latin typeface="Calibri"/>
                <a:ea typeface="Microsoft YaHei"/>
              </a:rPr>
              <a:t>Адрес:г</a:t>
            </a:r>
            <a:r>
              <a:rPr lang="ru-RU" sz="1300" b="0" i="0" strike="noStrike" spc="-1">
                <a:solidFill>
                  <a:srgbClr val="FFFFFF"/>
                </a:solidFill>
                <a:latin typeface="Calibri"/>
                <a:ea typeface="Microsoft YaHei"/>
              </a:rPr>
              <a:t>. Нефтекумск, микрорайон 1, дом 29</a:t>
            </a:r>
            <a:r>
              <a:rPr sz="1300" b="0" i="0"/>
              <a:t/>
            </a:r>
            <a:br>
              <a:rPr sz="1300" b="0" i="0"/>
            </a:br>
            <a:r>
              <a:rPr lang="ru-RU" sz="1300" b="0" i="0" strike="noStrike" spc="-1">
                <a:solidFill>
                  <a:srgbClr val="FFFFFF"/>
                </a:solidFill>
                <a:latin typeface="Calibri"/>
                <a:ea typeface="Microsoft YaHei"/>
              </a:rPr>
              <a:t>Контактный номер </a:t>
            </a:r>
            <a:r>
              <a:rPr lang="ru-RU" sz="1300" b="0" i="0" strike="noStrike" spc="-12">
                <a:solidFill>
                  <a:srgbClr val="FFFFFF"/>
                </a:solidFill>
                <a:latin typeface="Calibri"/>
                <a:ea typeface="Microsoft YaHei"/>
              </a:rPr>
              <a:t>(86558) 3-10-01</a:t>
            </a:r>
            <a:endParaRPr lang="ru-RU" sz="1300" b="0" i="0" strike="noStrike" spc="-1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i="0" strike="noStrike" spc="-1">
                <a:solidFill>
                  <a:srgbClr val="FFFFFF"/>
                </a:solidFill>
                <a:latin typeface="Calibri"/>
                <a:ea typeface="Microsoft YaHei"/>
              </a:rPr>
              <a:t>Зыза Ольга Тимофеевна</a:t>
            </a:r>
            <a:endParaRPr lang="ru-RU" sz="1300" b="0" i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object 44"/>
          <p:cNvSpPr/>
          <p:nvPr/>
        </p:nvSpPr>
        <p:spPr>
          <a:xfrm>
            <a:off x="3651119" y="7434723"/>
            <a:ext cx="3466885" cy="83273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>
            <a:defPPr>
              <a:defRPr lang="ru-RU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5pPr>
            <a:lvl6pPr marL="22860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6pPr>
            <a:lvl7pPr marL="2743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7pPr>
            <a:lvl8pPr marL="3200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8pPr>
            <a:lvl9pPr marL="3657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9pPr>
          </a:lstStyle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i="0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i="0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i="0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i="0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i="0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i="0" strike="noStrike" spc="-1">
                <a:solidFill>
                  <a:srgbClr val="58595B"/>
                </a:solidFill>
                <a:latin typeface="Calibri"/>
              </a:rPr>
              <a:t>четверг</a:t>
            </a:r>
            <a:r>
              <a:rPr lang="ru-RU" sz="1600" b="1" i="0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i="0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i="0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i="0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i="0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i="0" strike="noStrike" spc="-21">
                <a:solidFill>
                  <a:srgbClr val="58595B"/>
                </a:solidFill>
                <a:latin typeface="Calibri"/>
              </a:rPr>
              <a:t>17:00                      Пятница 08:00-15-45</a:t>
            </a:r>
            <a:endParaRPr lang="ru-RU" sz="1600" b="0" i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object 45"/>
          <p:cNvSpPr/>
          <p:nvPr/>
        </p:nvSpPr>
        <p:spPr>
          <a:xfrm>
            <a:off x="6123241" y="8786519"/>
            <a:ext cx="1017953" cy="64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>
            <a:defPPr>
              <a:defRPr lang="ru-RU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5pPr>
            <a:lvl6pPr marL="22860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6pPr>
            <a:lvl7pPr marL="2743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7pPr>
            <a:lvl8pPr marL="3200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8pPr>
            <a:lvl9pPr marL="3657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9pPr>
          </a:lstStyle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i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i="0" strike="noStrike" spc="45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i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i="0" strike="noStrike" spc="-1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i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i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i="0" strike="noStrike" spc="45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i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i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i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i="0" strike="noStrike" spc="-1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i="0" strike="noStrike" spc="-1">
                <a:solidFill>
                  <a:srgbClr val="FFFFFF"/>
                </a:solidFill>
                <a:latin typeface="Calibri"/>
              </a:rPr>
              <a:t>по </a:t>
            </a:r>
            <a:r>
              <a:rPr lang="ru-RU" sz="800" b="0" i="0" strike="noStrike" spc="1">
                <a:solidFill>
                  <a:srgbClr val="FFFFFF"/>
                </a:solidFill>
                <a:latin typeface="Calibri"/>
              </a:rPr>
              <a:t>Ставропольскому</a:t>
            </a:r>
            <a:endParaRPr lang="ru-RU" sz="800" b="0" i="0" strike="noStrike" spc="-1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i="0" strike="noStrike" spc="1">
                <a:solidFill>
                  <a:srgbClr val="FFFFFF"/>
                </a:solidFill>
                <a:latin typeface="Calibri"/>
              </a:rPr>
              <a:t>краю</a:t>
            </a:r>
            <a:endParaRPr lang="ru-RU" sz="800" b="0" i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6" name="Группа 103"/>
          <p:cNvGrpSpPr/>
          <p:nvPr/>
        </p:nvGrpSpPr>
        <p:grpSpPr>
          <a:xfrm>
            <a:off x="512280" y="489240"/>
            <a:ext cx="2512080" cy="977400"/>
            <a:chOff x="512280" y="489240"/>
            <a:chExt cx="2512080" cy="977400"/>
          </a:xfrm>
        </p:grpSpPr>
        <p:pic>
          <p:nvPicPr>
            <p:cNvPr id="57" name="object 49"/>
            <p:cNvPicPr/>
            <p:nvPr/>
          </p:nvPicPr>
          <p:blipFill>
            <a:blip r:embed="rId8"/>
            <a:srcRect/>
            <a:stretch>
              <a:fillRect/>
            </a:stretch>
          </p:blipFill>
          <p:spPr>
            <a:xfrm>
              <a:off x="512280" y="489240"/>
              <a:ext cx="833760" cy="9514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8" name="object 50"/>
            <p:cNvSpPr/>
            <p:nvPr/>
          </p:nvSpPr>
          <p:spPr>
            <a:xfrm>
              <a:off x="1577160" y="814680"/>
              <a:ext cx="289440" cy="179640"/>
            </a:xfrm>
            <a:custGeom>
              <a:avLst/>
              <a:gdLst>
                <a:gd name="textAreaLeft" fmla="*/ 0 w 289440"/>
                <a:gd name="textAreaRight" fmla="*/ 295200 w 289440"/>
                <a:gd name="textAreaTop" fmla="*/ 0 h 179640"/>
                <a:gd name="textAreaBottom" fmla="*/ 185400 h 17964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8pPr>
            </a:lstStyle>
            <a:p>
              <a:pPr defTabSz="914400"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9" name="object 51"/>
            <p:cNvGrpSpPr/>
            <p:nvPr/>
          </p:nvGrpSpPr>
          <p:grpSpPr>
            <a:xfrm>
              <a:off x="1917720" y="814680"/>
              <a:ext cx="442080" cy="145440"/>
              <a:chOff x="1917720" y="814680"/>
              <a:chExt cx="442080" cy="145440"/>
            </a:xfrm>
          </p:grpSpPr>
          <p:sp>
            <p:nvSpPr>
              <p:cNvPr id="60" name="object 52"/>
              <p:cNvSpPr/>
              <p:nvPr/>
            </p:nvSpPr>
            <p:spPr>
              <a:xfrm>
                <a:off x="1917720" y="814680"/>
                <a:ext cx="285120" cy="145440"/>
              </a:xfrm>
              <a:custGeom>
                <a:avLst/>
                <a:gdLst>
                  <a:gd name="textAreaLeft" fmla="*/ 0 w 285120"/>
                  <a:gd name="textAreaRight" fmla="*/ 290880 w 285120"/>
                  <a:gd name="textAreaTop" fmla="*/ 0 h 145440"/>
                  <a:gd name="textAreaBottom" fmla="*/ 151200 h 14544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8pPr>
              </a:lstStyle>
              <a:p>
                <a:pPr defTabSz="914400"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61" name="object 53"/>
              <p:cNvPicPr/>
              <p:nvPr/>
            </p:nvPicPr>
            <p:blipFill>
              <a:blip r:embed="rId9"/>
              <a:srcRect/>
              <a:stretch>
                <a:fillRect/>
              </a:stretch>
            </p:blipFill>
            <p:spPr>
              <a:xfrm>
                <a:off x="2244240" y="815040"/>
                <a:ext cx="115560" cy="1443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2" name="object 54"/>
            <p:cNvPicPr/>
            <p:nvPr/>
          </p:nvPicPr>
          <p:blipFill>
            <a:blip r:embed="rId10"/>
            <a:srcRect/>
            <a:stretch>
              <a:fillRect/>
            </a:stretch>
          </p:blipFill>
          <p:spPr>
            <a:xfrm>
              <a:off x="1556640" y="1049760"/>
              <a:ext cx="154080" cy="1479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3" name="object 55"/>
            <p:cNvGrpSpPr/>
            <p:nvPr/>
          </p:nvGrpSpPr>
          <p:grpSpPr>
            <a:xfrm>
              <a:off x="1762920" y="1051200"/>
              <a:ext cx="671760" cy="177840"/>
              <a:chOff x="1762920" y="1051200"/>
              <a:chExt cx="671760" cy="177840"/>
            </a:xfrm>
          </p:grpSpPr>
          <p:pic>
            <p:nvPicPr>
              <p:cNvPr id="64" name="object 56"/>
              <p:cNvPicPr/>
              <p:nvPr/>
            </p:nvPicPr>
            <p:blipFill>
              <a:blip r:embed="rId11"/>
              <a:srcRect/>
              <a:stretch>
                <a:fillRect/>
              </a:stretch>
            </p:blipFill>
            <p:spPr>
              <a:xfrm>
                <a:off x="1762920" y="1051560"/>
                <a:ext cx="117000" cy="1443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5" name="object 57"/>
              <p:cNvSpPr/>
              <p:nvPr/>
            </p:nvSpPr>
            <p:spPr>
              <a:xfrm>
                <a:off x="1917720" y="1051200"/>
                <a:ext cx="516960" cy="177840"/>
              </a:xfrm>
              <a:custGeom>
                <a:avLst/>
                <a:gdLst>
                  <a:gd name="textAreaLeft" fmla="*/ 0 w 516960"/>
                  <a:gd name="textAreaRight" fmla="*/ 522720 w 516960"/>
                  <a:gd name="textAreaTop" fmla="*/ 0 h 177840"/>
                  <a:gd name="textAreaBottom" fmla="*/ 183600 h 17784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8pPr>
              </a:lstStyle>
              <a:p>
                <a:pPr defTabSz="914400"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6" name="object 58"/>
            <p:cNvGrpSpPr/>
            <p:nvPr/>
          </p:nvGrpSpPr>
          <p:grpSpPr>
            <a:xfrm>
              <a:off x="2489040" y="1051560"/>
              <a:ext cx="285120" cy="144360"/>
              <a:chOff x="2489040" y="1051560"/>
              <a:chExt cx="285120" cy="144360"/>
            </a:xfrm>
          </p:grpSpPr>
          <p:pic>
            <p:nvPicPr>
              <p:cNvPr id="67" name="object 59"/>
              <p:cNvPicPr/>
              <p:nvPr/>
            </p:nvPicPr>
            <p:blipFill>
              <a:blip r:embed="rId12"/>
              <a:srcRect/>
              <a:stretch>
                <a:fillRect/>
              </a:stretch>
            </p:blipFill>
            <p:spPr>
              <a:xfrm>
                <a:off x="2489040" y="1051560"/>
                <a:ext cx="124200" cy="144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0"/>
              <p:cNvPicPr/>
              <p:nvPr/>
            </p:nvPicPr>
            <p:blipFill>
              <a:blip r:embed="rId13"/>
              <a:srcRect/>
              <a:stretch>
                <a:fillRect/>
              </a:stretch>
            </p:blipFill>
            <p:spPr>
              <a:xfrm>
                <a:off x="2658960" y="1051560"/>
                <a:ext cx="115200" cy="1443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9" name="object 61"/>
            <p:cNvGrpSpPr/>
            <p:nvPr/>
          </p:nvGrpSpPr>
          <p:grpSpPr>
            <a:xfrm>
              <a:off x="1556640" y="1284480"/>
              <a:ext cx="1467720" cy="182160"/>
              <a:chOff x="1556640" y="1284480"/>
              <a:chExt cx="1467720" cy="182160"/>
            </a:xfrm>
          </p:grpSpPr>
          <p:pic>
            <p:nvPicPr>
              <p:cNvPr id="70" name="object 62"/>
              <p:cNvPicPr/>
              <p:nvPr/>
            </p:nvPicPr>
            <p:blipFill>
              <a:blip r:embed="rId14"/>
              <a:srcRect/>
              <a:stretch>
                <a:fillRect/>
              </a:stretch>
            </p:blipFill>
            <p:spPr>
              <a:xfrm>
                <a:off x="1556640" y="1292040"/>
                <a:ext cx="13752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3"/>
              <p:cNvPicPr/>
              <p:nvPr/>
            </p:nvPicPr>
            <p:blipFill>
              <a:blip r:embed="rId15"/>
              <a:srcRect/>
              <a:stretch>
                <a:fillRect/>
              </a:stretch>
            </p:blipFill>
            <p:spPr>
              <a:xfrm>
                <a:off x="1725840" y="1292040"/>
                <a:ext cx="15876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4"/>
              <p:cNvPicPr/>
              <p:nvPr/>
            </p:nvPicPr>
            <p:blipFill>
              <a:blip r:embed="rId16"/>
              <a:srcRect/>
              <a:stretch>
                <a:fillRect/>
              </a:stretch>
            </p:blipFill>
            <p:spPr>
              <a:xfrm>
                <a:off x="1917720" y="1284480"/>
                <a:ext cx="354600" cy="182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5"/>
              <p:cNvPicPr/>
              <p:nvPr/>
            </p:nvPicPr>
            <p:blipFill>
              <a:blip r:embed="rId17"/>
              <a:srcRect/>
              <a:stretch>
                <a:fillRect/>
              </a:stretch>
            </p:blipFill>
            <p:spPr>
              <a:xfrm>
                <a:off x="2300040" y="1292040"/>
                <a:ext cx="158760" cy="1497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4" name="object 66"/>
              <p:cNvSpPr/>
              <p:nvPr/>
            </p:nvSpPr>
            <p:spPr>
              <a:xfrm>
                <a:off x="2494080" y="1290960"/>
                <a:ext cx="132840" cy="144000"/>
              </a:xfrm>
              <a:custGeom>
                <a:avLst/>
                <a:gdLst>
                  <a:gd name="textAreaLeft" fmla="*/ 0 w 132840"/>
                  <a:gd name="textAreaRight" fmla="*/ 138600 w 132840"/>
                  <a:gd name="textAreaTop" fmla="*/ 0 h 144000"/>
                  <a:gd name="textAreaBottom" fmla="*/ 149760 h 14400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8pPr>
              </a:lstStyle>
              <a:p>
                <a:pPr defTabSz="914400"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75" name="object 67"/>
              <p:cNvPicPr/>
              <p:nvPr/>
            </p:nvPicPr>
            <p:blipFill>
              <a:blip r:embed="rId18"/>
              <a:srcRect/>
              <a:stretch>
                <a:fillRect/>
              </a:stretch>
            </p:blipFill>
            <p:spPr>
              <a:xfrm>
                <a:off x="2661480" y="1290960"/>
                <a:ext cx="164520" cy="175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6" name="object 68"/>
              <p:cNvPicPr/>
              <p:nvPr/>
            </p:nvPicPr>
            <p:blipFill>
              <a:blip r:embed="rId19"/>
              <a:srcRect/>
              <a:stretch>
                <a:fillRect/>
              </a:stretch>
            </p:blipFill>
            <p:spPr>
              <a:xfrm>
                <a:off x="2861640" y="1290960"/>
                <a:ext cx="162720" cy="1443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7" name="Прямоугольник: скругленные углы 2"/>
          <p:cNvSpPr/>
          <p:nvPr/>
        </p:nvSpPr>
        <p:spPr>
          <a:xfrm>
            <a:off x="6140520" y="9593640"/>
            <a:ext cx="869040" cy="8528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>
            <a:defPPr>
              <a:defRPr lang="ru-RU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5pPr>
            <a:lvl6pPr marL="22860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6pPr>
            <a:lvl7pPr marL="2743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7pPr>
            <a:lvl8pPr marL="3200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8pPr>
            <a:lvl9pPr marL="3657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9pPr>
          </a:lstStyle>
          <a:p>
            <a:pPr algn="ctr" defTabSz="914400">
              <a:lnSpc>
                <a:spcPct val="100000"/>
              </a:lnSpc>
            </a:pPr>
            <a:endParaRPr lang="ru-RU" sz="1800" b="0" i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8" name="Овал 3"/>
          <p:cNvSpPr/>
          <p:nvPr/>
        </p:nvSpPr>
        <p:spPr>
          <a:xfrm>
            <a:off x="6047640" y="7952400"/>
            <a:ext cx="80964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>
            <a:defPPr>
              <a:defRPr lang="ru-RU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5pPr>
            <a:lvl6pPr marL="22860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6pPr>
            <a:lvl7pPr marL="2743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7pPr>
            <a:lvl8pPr marL="3200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8pPr>
            <a:lvl9pPr marL="3657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9pPr>
          </a:lstStyle>
          <a:p>
            <a:pPr algn="ctr" defTabSz="914400">
              <a:lnSpc>
                <a:spcPct val="100000"/>
              </a:lnSpc>
            </a:pPr>
            <a:endParaRPr lang="ru-RU" sz="1800" b="0" i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9" name="object 48"/>
          <p:cNvPicPr/>
          <p:nvPr/>
        </p:nvPicPr>
        <p:blipFill>
          <a:blip r:embed="rId20"/>
          <a:srcRect/>
          <a:stretch>
            <a:fillRect/>
          </a:stretch>
        </p:blipFill>
        <p:spPr>
          <a:xfrm>
            <a:off x="6162120" y="8141760"/>
            <a:ext cx="595800" cy="510840"/>
          </a:xfrm>
          <a:prstGeom prst="rect">
            <a:avLst/>
          </a:prstGeom>
          <a:ln w="0">
            <a:noFill/>
          </a:ln>
        </p:spPr>
      </p:pic>
      <p:pic>
        <p:nvPicPr>
          <p:cNvPr id="80" name="Рисунок 7"/>
          <p:cNvPicPr/>
          <p:nvPr/>
        </p:nvPicPr>
        <p:blipFill>
          <a:blip r:embed="rId21"/>
          <a:srcRect/>
          <a:stretch>
            <a:fillRect/>
          </a:stretch>
        </p:blipFill>
        <p:spPr>
          <a:xfrm>
            <a:off x="6153120" y="9577080"/>
            <a:ext cx="856440" cy="8564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1" name="Таблица 4"/>
          <p:cNvGraphicFramePr/>
          <p:nvPr>
            <p:extLst>
              <p:ext uri="{D42A27DB-BD31-4B8C-83A1-F6EECF244321}">
                <p14:modId xmlns:p14="http://schemas.microsoft.com/office/powerpoint/2010/main" val="4254334844"/>
              </p:ext>
            </p:extLst>
          </p:nvPr>
        </p:nvGraphicFramePr>
        <p:xfrm>
          <a:off x="434160" y="1787852"/>
          <a:ext cx="6849720" cy="5517168"/>
        </p:xfrm>
        <a:graphic>
          <a:graphicData uri="http://schemas.openxmlformats.org/drawingml/2006/table">
            <a:tbl>
              <a:tblPr/>
              <a:tblGrid>
                <a:gridCol w="849600"/>
                <a:gridCol w="4838760"/>
                <a:gridCol w="1161360"/>
              </a:tblGrid>
              <a:tr h="70920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17880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01.06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Международный день защиты детей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82400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02.06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Цикл фильмов РГО «Путешествие» Южный берег Финского залива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Просмотр фильма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17880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03.06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Компьютерная грамотность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17880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04.06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Консультации. Беседы по пенсионной грамотности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17880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05.06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День русского языка. Пушкинский день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17880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08.06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День социального работника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17880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09.06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Цикл фильмов РГО «Путешествие» Выборг.Просмотр фильма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17880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10.06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EE6E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День рождение </a:t>
                      </a:r>
                      <a:r>
                        <a:rPr lang="ru-RU" sz="1400" b="0" strike="noStrike" spc="-1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«Союзмультфильм</a:t>
                      </a: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EE6E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EE6EF"/>
                    </a:solidFill>
                  </a:tcPr>
                </a:tc>
              </a:tr>
              <a:tr h="317880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11.06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День России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14968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DEE6E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Лекции. 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Информирование о преимуществах мессенджера МАХ</a:t>
                      </a:r>
                      <a:r>
                        <a:rPr lang="ru-RU" sz="1400" b="0" strike="noStrike" spc="-1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DEE6E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EE6EF"/>
                    </a:solidFill>
                  </a:tcPr>
                </a:tc>
              </a:tr>
              <a:tr h="213692">
                <a:tc>
                  <a:txBody>
                    <a:bodyPr/>
                    <a:lstStyle/>
                    <a:p>
                      <a:pPr algn="l"/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День народных художественных промыслов</a:t>
                      </a:r>
                    </a:p>
                    <a:p>
                      <a:pPr algn="ctr"/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 Единства России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object 33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3731760" y="108000"/>
            <a:ext cx="3715200" cy="1653480"/>
          </a:xfrm>
          <a:prstGeom prst="rect">
            <a:avLst/>
          </a:prstGeom>
          <a:ln w="0">
            <a:noFill/>
          </a:ln>
        </p:spPr>
      </p:pic>
      <p:sp>
        <p:nvSpPr>
          <p:cNvPr id="44" name="object 35"/>
          <p:cNvSpPr/>
          <p:nvPr/>
        </p:nvSpPr>
        <p:spPr>
          <a:xfrm>
            <a:off x="111240" y="7000200"/>
            <a:ext cx="7340760" cy="3578760"/>
          </a:xfrm>
          <a:custGeom>
            <a:avLst/>
            <a:gdLst>
              <a:gd name="textAreaLeft" fmla="*/ 0 w 7340760"/>
              <a:gd name="textAreaRight" fmla="*/ 7345800 w 7340760"/>
              <a:gd name="textAreaTop" fmla="*/ 0 h 3578760"/>
              <a:gd name="textAreaBottom" fmla="*/ 3583800 h 35787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>
            <a:defPPr>
              <a:defRPr lang="ru-RU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5pPr>
            <a:lvl6pPr marL="22860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6pPr>
            <a:lvl7pPr marL="2743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7pPr>
            <a:lvl8pPr marL="3200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8pPr>
            <a:lvl9pPr marL="3657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9pPr>
          </a:lstStyle>
          <a:p>
            <a:pPr defTabSz="914400">
              <a:lnSpc>
                <a:spcPct val="100000"/>
              </a:lnSpc>
            </a:pPr>
            <a:endParaRPr lang="ru-RU" sz="1800" b="0" i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5" name="Группа 1"/>
          <p:cNvGrpSpPr/>
          <p:nvPr/>
        </p:nvGrpSpPr>
        <p:grpSpPr>
          <a:xfrm>
            <a:off x="644400" y="8176320"/>
            <a:ext cx="1143000" cy="127800"/>
            <a:chOff x="644400" y="8176320"/>
            <a:chExt cx="1143000" cy="127800"/>
          </a:xfrm>
        </p:grpSpPr>
        <p:pic>
          <p:nvPicPr>
            <p:cNvPr id="46" name="object 36"/>
            <p:cNvPicPr/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644400" y="8176320"/>
              <a:ext cx="98280" cy="127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7" name="object 37"/>
            <p:cNvSpPr/>
            <p:nvPr/>
          </p:nvSpPr>
          <p:spPr>
            <a:xfrm>
              <a:off x="771480" y="8178120"/>
              <a:ext cx="89640" cy="124560"/>
            </a:xfrm>
            <a:custGeom>
              <a:avLst/>
              <a:gdLst>
                <a:gd name="textAreaLeft" fmla="*/ 0 w 89640"/>
                <a:gd name="textAreaRight" fmla="*/ 94680 w 89640"/>
                <a:gd name="textAreaTop" fmla="*/ 0 h 124560"/>
                <a:gd name="textAreaBottom" fmla="*/ 129600 h 1245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8pPr>
            </a:lstStyle>
            <a:p>
              <a:pPr defTabSz="914400"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8" name="object 38"/>
            <p:cNvPicPr/>
            <p:nvPr/>
          </p:nvPicPr>
          <p:blipFill>
            <a:blip r:embed="rId4"/>
            <a:srcRect/>
            <a:stretch>
              <a:fillRect/>
            </a:stretch>
          </p:blipFill>
          <p:spPr>
            <a:xfrm>
              <a:off x="888840" y="8176320"/>
              <a:ext cx="28728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39"/>
            <p:cNvPicPr/>
            <p:nvPr/>
          </p:nvPicPr>
          <p:blipFill>
            <a:blip r:embed="rId5"/>
            <a:srcRect/>
            <a:stretch>
              <a:fillRect/>
            </a:stretch>
          </p:blipFill>
          <p:spPr>
            <a:xfrm>
              <a:off x="1201680" y="8176320"/>
              <a:ext cx="31428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40"/>
            <p:cNvPicPr/>
            <p:nvPr/>
          </p:nvPicPr>
          <p:blipFill>
            <a:blip r:embed="rId6"/>
            <a:srcRect/>
            <a:stretch>
              <a:fillRect/>
            </a:stretch>
          </p:blipFill>
          <p:spPr>
            <a:xfrm>
              <a:off x="1545480" y="8178120"/>
              <a:ext cx="105120" cy="1242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1"/>
            <p:cNvPicPr/>
            <p:nvPr/>
          </p:nvPicPr>
          <p:blipFill>
            <a:blip r:embed="rId7"/>
            <a:srcRect/>
            <a:stretch>
              <a:fillRect/>
            </a:stretch>
          </p:blipFill>
          <p:spPr>
            <a:xfrm>
              <a:off x="1679400" y="8178120"/>
              <a:ext cx="108000" cy="1260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24480" y="316800"/>
            <a:ext cx="2610000" cy="18622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lang="ru-RU" sz="2700" b="1" strike="noStrike" spc="-1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chemeClr val="lt1"/>
                </a:solidFill>
                <a:latin typeface="Calibri"/>
              </a:rPr>
              <a:t> </a:t>
            </a:r>
            <a:r>
              <a:rPr lang="ru-RU" sz="2700" b="1" strike="noStrike" spc="-12">
                <a:solidFill>
                  <a:schemeClr val="lt1"/>
                </a:solidFill>
                <a:latin typeface="Calibri"/>
              </a:rPr>
              <a:t>ИЮНЬ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  <a:p>
            <a:pPr marL="439560" indent="0" algn="r" defTabSz="914400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object 43"/>
          <p:cNvSpPr/>
          <p:nvPr/>
        </p:nvSpPr>
        <p:spPr>
          <a:xfrm>
            <a:off x="628920" y="8441640"/>
            <a:ext cx="5114229" cy="185908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>
            <a:defPPr>
              <a:defRPr lang="ru-RU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5pPr>
            <a:lvl6pPr marL="22860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6pPr>
            <a:lvl7pPr marL="2743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7pPr>
            <a:lvl8pPr marL="3200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8pPr>
            <a:lvl9pPr marL="3657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9pPr>
          </a:lstStyle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i="0" strike="noStrike" spc="-12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i="0" strike="noStrike" spc="-1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i="0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i="0" strike="noStrike" spc="-1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i="0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i="0" strike="noStrike" spc="-12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i="0" strike="noStrike" spc="-1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i="0" strike="noStrike" spc="-1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i="0" strike="noStrike" spc="-35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i="0" strike="noStrike" spc="-12">
                <a:solidFill>
                  <a:srgbClr val="FFFFFF"/>
                </a:solidFill>
                <a:latin typeface="Calibri"/>
              </a:rPr>
              <a:t>контакты: </a:t>
            </a:r>
            <a:r>
              <a:rPr lang="ru-RU" sz="1300" b="0" i="0" strike="noStrike" spc="-1" smtClean="0">
                <a:solidFill>
                  <a:srgbClr val="FFFFFF"/>
                </a:solidFill>
                <a:latin typeface="Calibri"/>
                <a:ea typeface="Microsoft YaHei"/>
              </a:rPr>
              <a:t>Адрес:г</a:t>
            </a:r>
            <a:r>
              <a:rPr lang="ru-RU" sz="1300" b="0" i="0" strike="noStrike" spc="-1">
                <a:solidFill>
                  <a:srgbClr val="FFFFFF"/>
                </a:solidFill>
                <a:latin typeface="Calibri"/>
                <a:ea typeface="Microsoft YaHei"/>
              </a:rPr>
              <a:t>. Нефтекумск, микрорайон 1, дом 29</a:t>
            </a:r>
            <a:r>
              <a:rPr sz="1300" b="0" i="0"/>
              <a:t/>
            </a:r>
            <a:br>
              <a:rPr sz="1300" b="0" i="0"/>
            </a:br>
            <a:r>
              <a:rPr lang="ru-RU" sz="1300" b="0" i="0" strike="noStrike" spc="-1">
                <a:solidFill>
                  <a:srgbClr val="FFFFFF"/>
                </a:solidFill>
                <a:latin typeface="Calibri"/>
                <a:ea typeface="Microsoft YaHei"/>
              </a:rPr>
              <a:t>Контактный номер </a:t>
            </a:r>
            <a:r>
              <a:rPr lang="ru-RU" sz="1300" b="0" i="0" strike="noStrike" spc="-12">
                <a:solidFill>
                  <a:srgbClr val="FFFFFF"/>
                </a:solidFill>
                <a:latin typeface="Calibri"/>
                <a:ea typeface="Microsoft YaHei"/>
              </a:rPr>
              <a:t>(86558) 3-10-01</a:t>
            </a:r>
            <a:endParaRPr lang="ru-RU" sz="1300" b="0" i="0" strike="noStrike" spc="-1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i="0" strike="noStrike" spc="-1">
                <a:solidFill>
                  <a:srgbClr val="FFFFFF"/>
                </a:solidFill>
                <a:latin typeface="Calibri"/>
                <a:ea typeface="Microsoft YaHei"/>
              </a:rPr>
              <a:t>Зыза Ольга Тимофеевна</a:t>
            </a:r>
            <a:endParaRPr lang="ru-RU" sz="1300" b="0" i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object 44"/>
          <p:cNvSpPr/>
          <p:nvPr/>
        </p:nvSpPr>
        <p:spPr>
          <a:xfrm>
            <a:off x="3651120" y="7434721"/>
            <a:ext cx="3464140" cy="83273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>
            <a:defPPr>
              <a:defRPr lang="ru-RU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5pPr>
            <a:lvl6pPr marL="22860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6pPr>
            <a:lvl7pPr marL="2743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7pPr>
            <a:lvl8pPr marL="3200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8pPr>
            <a:lvl9pPr marL="3657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9pPr>
          </a:lstStyle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i="0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i="0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i="0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i="0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i="0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i="0" strike="noStrike" spc="-1">
                <a:solidFill>
                  <a:srgbClr val="58595B"/>
                </a:solidFill>
                <a:latin typeface="Calibri"/>
              </a:rPr>
              <a:t>четверг</a:t>
            </a:r>
            <a:r>
              <a:rPr lang="ru-RU" sz="1600" b="1" i="0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i="0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i="0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i="0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i="0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i="0" strike="noStrike" spc="-21">
                <a:solidFill>
                  <a:srgbClr val="58595B"/>
                </a:solidFill>
                <a:latin typeface="Calibri"/>
              </a:rPr>
              <a:t>17:00                      Пятница 08:00-15-45</a:t>
            </a:r>
            <a:endParaRPr lang="ru-RU" sz="1600" b="0" i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object 45"/>
          <p:cNvSpPr/>
          <p:nvPr/>
        </p:nvSpPr>
        <p:spPr>
          <a:xfrm>
            <a:off x="6123239" y="8786519"/>
            <a:ext cx="1017657" cy="64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>
            <a:defPPr>
              <a:defRPr lang="ru-RU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5pPr>
            <a:lvl6pPr marL="22860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6pPr>
            <a:lvl7pPr marL="2743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7pPr>
            <a:lvl8pPr marL="3200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8pPr>
            <a:lvl9pPr marL="3657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9pPr>
          </a:lstStyle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i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i="0" strike="noStrike" spc="46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i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i="0" strike="noStrike" spc="-1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i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i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i="0" strike="noStrike" spc="46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i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i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i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i="0" strike="noStrike" spc="-1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i="0" strike="noStrike" spc="-1">
                <a:solidFill>
                  <a:srgbClr val="FFFFFF"/>
                </a:solidFill>
                <a:latin typeface="Calibri"/>
              </a:rPr>
              <a:t>по </a:t>
            </a:r>
            <a:r>
              <a:rPr lang="ru-RU" sz="800" b="0" i="0" strike="noStrike" spc="7">
                <a:solidFill>
                  <a:srgbClr val="FFFFFF"/>
                </a:solidFill>
                <a:latin typeface="Calibri"/>
              </a:rPr>
              <a:t>Ставропольскому</a:t>
            </a:r>
            <a:endParaRPr lang="ru-RU" sz="800" b="0" i="0" strike="noStrike" spc="-1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i="0" strike="noStrike" spc="7">
                <a:solidFill>
                  <a:srgbClr val="FFFFFF"/>
                </a:solidFill>
                <a:latin typeface="Calibri"/>
              </a:rPr>
              <a:t>краю</a:t>
            </a:r>
            <a:endParaRPr lang="ru-RU" sz="800" b="0" i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6" name="Группа 103"/>
          <p:cNvGrpSpPr/>
          <p:nvPr/>
        </p:nvGrpSpPr>
        <p:grpSpPr>
          <a:xfrm>
            <a:off x="512280" y="489240"/>
            <a:ext cx="2512800" cy="978120"/>
            <a:chOff x="512280" y="489240"/>
            <a:chExt cx="2512800" cy="978120"/>
          </a:xfrm>
        </p:grpSpPr>
        <p:pic>
          <p:nvPicPr>
            <p:cNvPr id="57" name="object 49"/>
            <p:cNvPicPr/>
            <p:nvPr/>
          </p:nvPicPr>
          <p:blipFill>
            <a:blip r:embed="rId8"/>
            <a:srcRect/>
            <a:stretch>
              <a:fillRect/>
            </a:stretch>
          </p:blipFill>
          <p:spPr>
            <a:xfrm>
              <a:off x="512280" y="489240"/>
              <a:ext cx="834480" cy="9522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8" name="object 50"/>
            <p:cNvSpPr/>
            <p:nvPr/>
          </p:nvSpPr>
          <p:spPr>
            <a:xfrm>
              <a:off x="1577160" y="814680"/>
              <a:ext cx="290160" cy="180360"/>
            </a:xfrm>
            <a:custGeom>
              <a:avLst/>
              <a:gdLst>
                <a:gd name="textAreaLeft" fmla="*/ 0 w 290160"/>
                <a:gd name="textAreaRight" fmla="*/ 295200 w 290160"/>
                <a:gd name="textAreaTop" fmla="*/ 0 h 180360"/>
                <a:gd name="textAreaBottom" fmla="*/ 185400 h 18036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Calibri"/>
                  <a:ea typeface=""/>
                  <a:cs typeface="+mn-cs"/>
                </a:defRPr>
              </a:lvl8pPr>
            </a:lstStyle>
            <a:p>
              <a:pPr defTabSz="914400"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9" name="object 51"/>
            <p:cNvGrpSpPr/>
            <p:nvPr/>
          </p:nvGrpSpPr>
          <p:grpSpPr>
            <a:xfrm>
              <a:off x="1917720" y="814680"/>
              <a:ext cx="442800" cy="146160"/>
              <a:chOff x="1917720" y="814680"/>
              <a:chExt cx="442800" cy="146160"/>
            </a:xfrm>
          </p:grpSpPr>
          <p:sp>
            <p:nvSpPr>
              <p:cNvPr id="60" name="object 52"/>
              <p:cNvSpPr/>
              <p:nvPr/>
            </p:nvSpPr>
            <p:spPr>
              <a:xfrm>
                <a:off x="1917720" y="814680"/>
                <a:ext cx="285840" cy="146160"/>
              </a:xfrm>
              <a:custGeom>
                <a:avLst/>
                <a:gdLst>
                  <a:gd name="textAreaLeft" fmla="*/ 0 w 285840"/>
                  <a:gd name="textAreaRight" fmla="*/ 290880 w 285840"/>
                  <a:gd name="textAreaTop" fmla="*/ 0 h 146160"/>
                  <a:gd name="textAreaBottom" fmla="*/ 151200 h 14616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8pPr>
              </a:lstStyle>
              <a:p>
                <a:pPr defTabSz="914400"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61" name="object 53"/>
              <p:cNvPicPr/>
              <p:nvPr/>
            </p:nvPicPr>
            <p:blipFill>
              <a:blip r:embed="rId9"/>
              <a:srcRect/>
              <a:stretch>
                <a:fillRect/>
              </a:stretch>
            </p:blipFill>
            <p:spPr>
              <a:xfrm>
                <a:off x="2244240" y="815040"/>
                <a:ext cx="116280" cy="1450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2" name="object 54"/>
            <p:cNvPicPr/>
            <p:nvPr/>
          </p:nvPicPr>
          <p:blipFill>
            <a:blip r:embed="rId10"/>
            <a:srcRect/>
            <a:stretch>
              <a:fillRect/>
            </a:stretch>
          </p:blipFill>
          <p:spPr>
            <a:xfrm>
              <a:off x="1556640" y="1049760"/>
              <a:ext cx="154800" cy="1486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3" name="object 55"/>
            <p:cNvGrpSpPr/>
            <p:nvPr/>
          </p:nvGrpSpPr>
          <p:grpSpPr>
            <a:xfrm>
              <a:off x="1762920" y="1051200"/>
              <a:ext cx="672480" cy="178560"/>
              <a:chOff x="1762920" y="1051200"/>
              <a:chExt cx="672480" cy="178560"/>
            </a:xfrm>
          </p:grpSpPr>
          <p:pic>
            <p:nvPicPr>
              <p:cNvPr id="64" name="object 56"/>
              <p:cNvPicPr/>
              <p:nvPr/>
            </p:nvPicPr>
            <p:blipFill>
              <a:blip r:embed="rId11"/>
              <a:srcRect/>
              <a:stretch>
                <a:fillRect/>
              </a:stretch>
            </p:blipFill>
            <p:spPr>
              <a:xfrm>
                <a:off x="1762920" y="1051560"/>
                <a:ext cx="117720" cy="145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5" name="object 57"/>
              <p:cNvSpPr/>
              <p:nvPr/>
            </p:nvSpPr>
            <p:spPr>
              <a:xfrm>
                <a:off x="1917720" y="1051200"/>
                <a:ext cx="517680" cy="178560"/>
              </a:xfrm>
              <a:custGeom>
                <a:avLst/>
                <a:gdLst>
                  <a:gd name="textAreaLeft" fmla="*/ 0 w 517680"/>
                  <a:gd name="textAreaRight" fmla="*/ 522720 w 517680"/>
                  <a:gd name="textAreaTop" fmla="*/ 0 h 178560"/>
                  <a:gd name="textAreaBottom" fmla="*/ 183600 h 1785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8pPr>
              </a:lstStyle>
              <a:p>
                <a:pPr defTabSz="914400"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6" name="object 58"/>
            <p:cNvGrpSpPr/>
            <p:nvPr/>
          </p:nvGrpSpPr>
          <p:grpSpPr>
            <a:xfrm>
              <a:off x="2489040" y="1051560"/>
              <a:ext cx="285840" cy="145080"/>
              <a:chOff x="2489040" y="1051560"/>
              <a:chExt cx="285840" cy="145080"/>
            </a:xfrm>
          </p:grpSpPr>
          <p:pic>
            <p:nvPicPr>
              <p:cNvPr id="67" name="object 59"/>
              <p:cNvPicPr/>
              <p:nvPr/>
            </p:nvPicPr>
            <p:blipFill>
              <a:blip r:embed="rId12"/>
              <a:srcRect/>
              <a:stretch>
                <a:fillRect/>
              </a:stretch>
            </p:blipFill>
            <p:spPr>
              <a:xfrm>
                <a:off x="2489040" y="1051560"/>
                <a:ext cx="124920" cy="145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0"/>
              <p:cNvPicPr/>
              <p:nvPr/>
            </p:nvPicPr>
            <p:blipFill>
              <a:blip r:embed="rId13"/>
              <a:srcRect/>
              <a:stretch>
                <a:fillRect/>
              </a:stretch>
            </p:blipFill>
            <p:spPr>
              <a:xfrm>
                <a:off x="2658960" y="1051560"/>
                <a:ext cx="115920" cy="1450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9" name="object 61"/>
            <p:cNvGrpSpPr/>
            <p:nvPr/>
          </p:nvGrpSpPr>
          <p:grpSpPr>
            <a:xfrm>
              <a:off x="1556640" y="1284480"/>
              <a:ext cx="1468440" cy="182880"/>
              <a:chOff x="1556640" y="1284480"/>
              <a:chExt cx="1468440" cy="182880"/>
            </a:xfrm>
          </p:grpSpPr>
          <p:pic>
            <p:nvPicPr>
              <p:cNvPr id="70" name="object 62"/>
              <p:cNvPicPr/>
              <p:nvPr/>
            </p:nvPicPr>
            <p:blipFill>
              <a:blip r:embed="rId14"/>
              <a:srcRect/>
              <a:stretch>
                <a:fillRect/>
              </a:stretch>
            </p:blipFill>
            <p:spPr>
              <a:xfrm>
                <a:off x="1556640" y="1292040"/>
                <a:ext cx="138240" cy="150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3"/>
              <p:cNvPicPr/>
              <p:nvPr/>
            </p:nvPicPr>
            <p:blipFill>
              <a:blip r:embed="rId15"/>
              <a:srcRect/>
              <a:stretch>
                <a:fillRect/>
              </a:stretch>
            </p:blipFill>
            <p:spPr>
              <a:xfrm>
                <a:off x="1725840" y="1292040"/>
                <a:ext cx="159480" cy="150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4"/>
              <p:cNvPicPr/>
              <p:nvPr/>
            </p:nvPicPr>
            <p:blipFill>
              <a:blip r:embed="rId16"/>
              <a:srcRect/>
              <a:stretch>
                <a:fillRect/>
              </a:stretch>
            </p:blipFill>
            <p:spPr>
              <a:xfrm>
                <a:off x="1917720" y="1284480"/>
                <a:ext cx="355320" cy="1828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5"/>
              <p:cNvPicPr/>
              <p:nvPr/>
            </p:nvPicPr>
            <p:blipFill>
              <a:blip r:embed="rId17"/>
              <a:srcRect/>
              <a:stretch>
                <a:fillRect/>
              </a:stretch>
            </p:blipFill>
            <p:spPr>
              <a:xfrm>
                <a:off x="2300040" y="1292040"/>
                <a:ext cx="159480" cy="1504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4" name="object 66"/>
              <p:cNvSpPr/>
              <p:nvPr/>
            </p:nvSpPr>
            <p:spPr>
              <a:xfrm>
                <a:off x="2494080" y="1290960"/>
                <a:ext cx="133560" cy="144720"/>
              </a:xfrm>
              <a:custGeom>
                <a:avLst/>
                <a:gdLst>
                  <a:gd name="textAreaLeft" fmla="*/ 0 w 133560"/>
                  <a:gd name="textAreaRight" fmla="*/ 138600 w 133560"/>
                  <a:gd name="textAreaTop" fmla="*/ 0 h 144720"/>
                  <a:gd name="textAreaBottom" fmla="*/ 149760 h 14472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Calibri"/>
                    <a:ea typeface=""/>
                    <a:cs typeface="+mn-cs"/>
                  </a:defRPr>
                </a:lvl8pPr>
              </a:lstStyle>
              <a:p>
                <a:pPr defTabSz="914400"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75" name="object 67"/>
              <p:cNvPicPr/>
              <p:nvPr/>
            </p:nvPicPr>
            <p:blipFill>
              <a:blip r:embed="rId18"/>
              <a:srcRect/>
              <a:stretch>
                <a:fillRect/>
              </a:stretch>
            </p:blipFill>
            <p:spPr>
              <a:xfrm>
                <a:off x="2661480" y="1290960"/>
                <a:ext cx="165240" cy="176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6" name="object 68"/>
              <p:cNvPicPr/>
              <p:nvPr/>
            </p:nvPicPr>
            <p:blipFill>
              <a:blip r:embed="rId19"/>
              <a:srcRect/>
              <a:stretch>
                <a:fillRect/>
              </a:stretch>
            </p:blipFill>
            <p:spPr>
              <a:xfrm>
                <a:off x="2861640" y="1290960"/>
                <a:ext cx="163440" cy="1450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7" name="Прямоугольник: скругленные углы 2"/>
          <p:cNvSpPr/>
          <p:nvPr/>
        </p:nvSpPr>
        <p:spPr>
          <a:xfrm>
            <a:off x="6140520" y="9593640"/>
            <a:ext cx="869760" cy="8535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>
            <a:defPPr>
              <a:defRPr lang="ru-RU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5pPr>
            <a:lvl6pPr marL="22860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6pPr>
            <a:lvl7pPr marL="2743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7pPr>
            <a:lvl8pPr marL="3200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8pPr>
            <a:lvl9pPr marL="3657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9pPr>
          </a:lstStyle>
          <a:p>
            <a:pPr algn="ctr" defTabSz="914400">
              <a:lnSpc>
                <a:spcPct val="100000"/>
              </a:lnSpc>
            </a:pPr>
            <a:endParaRPr lang="ru-RU" sz="1800" b="0" i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8" name="Овал 3"/>
          <p:cNvSpPr/>
          <p:nvPr/>
        </p:nvSpPr>
        <p:spPr>
          <a:xfrm>
            <a:off x="6047640" y="7952400"/>
            <a:ext cx="810360" cy="8154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>
            <a:defPPr>
              <a:defRPr lang="ru-RU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5pPr>
            <a:lvl6pPr marL="22860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6pPr>
            <a:lvl7pPr marL="2743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7pPr>
            <a:lvl8pPr marL="3200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8pPr>
            <a:lvl9pPr marL="3657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Calibri"/>
                <a:ea typeface=""/>
                <a:cs typeface="+mn-cs"/>
              </a:defRPr>
            </a:lvl9pPr>
          </a:lstStyle>
          <a:p>
            <a:pPr algn="ctr" defTabSz="914400">
              <a:lnSpc>
                <a:spcPct val="100000"/>
              </a:lnSpc>
            </a:pPr>
            <a:endParaRPr lang="ru-RU" sz="1800" b="0" i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9" name="object 48"/>
          <p:cNvPicPr/>
          <p:nvPr/>
        </p:nvPicPr>
        <p:blipFill>
          <a:blip r:embed="rId20"/>
          <a:srcRect/>
          <a:stretch>
            <a:fillRect/>
          </a:stretch>
        </p:blipFill>
        <p:spPr>
          <a:xfrm>
            <a:off x="6162120" y="8141760"/>
            <a:ext cx="596520" cy="511560"/>
          </a:xfrm>
          <a:prstGeom prst="rect">
            <a:avLst/>
          </a:prstGeom>
          <a:ln w="0">
            <a:noFill/>
          </a:ln>
        </p:spPr>
      </p:pic>
      <p:pic>
        <p:nvPicPr>
          <p:cNvPr id="80" name="Рисунок 7"/>
          <p:cNvPicPr/>
          <p:nvPr/>
        </p:nvPicPr>
        <p:blipFill>
          <a:blip r:embed="rId21"/>
          <a:srcRect/>
          <a:stretch>
            <a:fillRect/>
          </a:stretch>
        </p:blipFill>
        <p:spPr>
          <a:xfrm>
            <a:off x="6153120" y="9577080"/>
            <a:ext cx="857160" cy="8571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1" name="Таблица 4"/>
          <p:cNvGraphicFramePr/>
          <p:nvPr>
            <p:extLst>
              <p:ext uri="{D42A27DB-BD31-4B8C-83A1-F6EECF244321}">
                <p14:modId xmlns:p14="http://schemas.microsoft.com/office/powerpoint/2010/main" val="1423052132"/>
              </p:ext>
            </p:extLst>
          </p:nvPr>
        </p:nvGraphicFramePr>
        <p:xfrm>
          <a:off x="512280" y="1674291"/>
          <a:ext cx="6836760" cy="6004217"/>
        </p:xfrm>
        <a:graphic>
          <a:graphicData uri="http://schemas.openxmlformats.org/drawingml/2006/table">
            <a:tbl>
              <a:tblPr/>
              <a:tblGrid>
                <a:gridCol w="848160"/>
                <a:gridCol w="4829760"/>
                <a:gridCol w="1158840"/>
              </a:tblGrid>
              <a:tr h="686824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8664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17.06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Цикл фильмов РГО «Путешествие»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Ген высоты, или как пройти на Эверест? Часть 1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Просмотр </a:t>
                      </a:r>
                      <a:r>
                        <a:rPr lang="ru-RU" sz="1400" b="0" strike="noStrike" spc="-1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фильма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26737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18.06.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Компьютерная грамотность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90982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19.06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День медицинского </a:t>
                      </a:r>
                      <a:r>
                        <a:rPr lang="ru-RU" sz="1400" b="0" strike="noStrike" spc="-1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работника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84539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22.06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День памяти и скорби- день начала Великой Отечественной войны 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90937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23.06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Компьютерная грамотность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68664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24.06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Цикл фильмов РГО «Путешествие»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Ген высоты, или как пройти на Эверест? Часть 2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Просмотр </a:t>
                      </a:r>
                      <a:r>
                        <a:rPr lang="ru-RU" sz="1400" b="0" strike="noStrike" spc="-1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фильма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84539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25.06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«Территория хорошего настроения»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Настольные игры. Свободное общение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00" marR="666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93217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26.06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День </a:t>
                      </a:r>
                      <a:r>
                        <a:rPr lang="ru-RU" sz="1400" b="0" strike="noStrike" spc="-1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молодежи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93217">
                <a:tc>
                  <a:txBody>
                    <a:bodyPr/>
                    <a:lstStyle/>
                    <a:p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День партизан и подпольщиков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678354">
                <a:tc>
                  <a:txBody>
                    <a:bodyPr/>
                    <a:lstStyle/>
                    <a:p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Цикл фильмов РГО «Путешествие»</a:t>
                      </a:r>
                    </a:p>
                    <a:p>
                      <a:pPr algn="ctr"/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Ген высоты, или как пройти на Эверест? Часть 3</a:t>
                      </a:r>
                    </a:p>
                    <a:p>
                      <a:pPr algn="ctr"/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Просмотр фильма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20348.0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Uigh" typeface="Microsoft Uighur"/>
        <a:font script="Beng" typeface="Vrinda"/>
        <a:font script="Thai" typeface="Angsana New"/>
        <a:font script="Mlym" typeface="Kartika"/>
        <a:font script="Yiii" typeface="Microsoft Yi Baiti"/>
        <a:font script="Cher" typeface="Plantagenet Cherokee"/>
        <a:font script="Orya" typeface="Kalinga"/>
        <a:font script="Geor" typeface="Sylfaen"/>
        <a:font script="Gujr" typeface="Shruti"/>
        <a:font script="Viet" typeface="Times New Roman"/>
        <a:font script="Arab" typeface="Times New Roman"/>
        <a:font script="Hebr" typeface="Times New Roman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MoolBoran"/>
        <a:font script="Hant" typeface="新細明體"/>
        <a:font script="Laoo" typeface="DokChampa"/>
        <a:font script="Mong" typeface="Mongolian Baiti"/>
        <a:font script="Hans" typeface="宋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ajorFont>
      <a:minorFont>
        <a:latin typeface="Calibri"/>
        <a:ea typeface=""/>
        <a:cs typeface=""/>
        <a:font script="Uigh" typeface="Microsoft Uighur"/>
        <a:font script="Beng" typeface="Vrinda"/>
        <a:font script="Thai" typeface="Cordia New"/>
        <a:font script="Mlym" typeface="Kartika"/>
        <a:font script="Yiii" typeface="Microsoft Yi Baiti"/>
        <a:font script="Cher" typeface="Plantagenet Cherokee"/>
        <a:font script="Orya" typeface="Kalinga"/>
        <a:font script="Geor" typeface="Sylfaen"/>
        <a:font script="Gujr" typeface="Shruti"/>
        <a:font script="Viet" typeface="Arial"/>
        <a:font script="Arab" typeface="Arial"/>
        <a:font script="Hebr" typeface="Arial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DaunPenh"/>
        <a:font script="Hant" typeface="新細明體"/>
        <a:font script="Laoo" typeface="DokChampa"/>
        <a:font script="Mong" typeface="Mongolian Baiti"/>
        <a:font script="Hans" typeface="宋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289</Words>
  <Application>Microsoft Office PowerPoint</Application>
  <PresentationFormat>Произвольный</PresentationFormat>
  <Paragraphs>101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</vt:i4>
      </vt:variant>
    </vt:vector>
  </HeadingPairs>
  <TitlesOfParts>
    <vt:vector size="11" baseType="lpstr">
      <vt:lpstr>Microsoft YaHei</vt:lpstr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Office Theme</vt:lpstr>
      <vt:lpstr>МЕРОПРИЯТИЯ  НА ИЮНЬ 2026</vt:lpstr>
      <vt:lpstr>МЕРОПРИЯТИЯ НА ИЮНЬ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 НА ИЮНЬ 2026</dc:title>
  <dc:creator>Долидзе Марина Владимировна</dc:creator>
  <cp:lastModifiedBy>Долидзе Марина Владимировна</cp:lastModifiedBy>
  <cp:revision>2</cp:revision>
  <dcterms:created xsi:type="dcterms:W3CDTF">2026-05-29T08:52:55Z</dcterms:created>
  <dcterms:modified xsi:type="dcterms:W3CDTF">2026-05-29T08:54:22Z</dcterms:modified>
</cp:coreProperties>
</file>