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-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5560" cy="165384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11240" y="7000200"/>
            <a:ext cx="7341120" cy="3579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0" name="Group 2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41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42" name="CustomShape 3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3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7" name="CustomShape 4"/>
          <p:cNvSpPr/>
          <p:nvPr/>
        </p:nvSpPr>
        <p:spPr>
          <a:xfrm>
            <a:off x="4822920" y="316800"/>
            <a:ext cx="2311920" cy="186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2264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АВГУСТ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628920" y="8441640"/>
            <a:ext cx="5109480" cy="20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Ставропольский край, с. Арзгир, ул. Скокова,1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Ляшенко Марина Ивановна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>
            <a:off x="3819240" y="7361640"/>
            <a:ext cx="3292920" cy="5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6123240" y="8786520"/>
            <a:ext cx="912960" cy="64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Group 8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52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53" name="CustomShape 9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Group 10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55" name="CustomShape 11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6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8" name="Group 12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0" name="CustomShape 13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1" name="Group 14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64" name="Group 15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9" name="CustomShape 1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0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72" name="CustomShape 17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CustomShape 18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ln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7520" cy="857520"/>
          </a:xfrm>
          <a:prstGeom prst="rect">
            <a:avLst/>
          </a:prstGeom>
          <a:ln>
            <a:noFill/>
          </a:ln>
        </p:spPr>
      </p:pic>
      <p:graphicFrame>
        <p:nvGraphicFramePr>
          <p:cNvPr id="76" name="Table 19"/>
          <p:cNvGraphicFramePr/>
          <p:nvPr/>
        </p:nvGraphicFramePr>
        <p:xfrm>
          <a:off x="383760" y="1918440"/>
          <a:ext cx="6789600" cy="512280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03.08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10:3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04.08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Пенсионная грамотность. Лекция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10:3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05.08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Урок «Как создать аккаунт в МАКС»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06.08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Образ пророка Ильи в православии . Посещение храма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07.08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            Шашечный турнир: "Мы играем в шашки"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6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11.08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Microsoft YaHei"/>
                        </a:rPr>
                        <a:t>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object 33_0"/>
          <p:cNvPicPr/>
          <p:nvPr/>
        </p:nvPicPr>
        <p:blipFill>
          <a:blip r:embed="rId2"/>
          <a:stretch/>
        </p:blipFill>
        <p:spPr>
          <a:xfrm>
            <a:off x="3731760" y="108000"/>
            <a:ext cx="3715560" cy="1653840"/>
          </a:xfrm>
          <a:prstGeom prst="rect">
            <a:avLst/>
          </a:prstGeom>
          <a:ln>
            <a:noFill/>
          </a:ln>
        </p:spPr>
      </p:pic>
      <p:sp>
        <p:nvSpPr>
          <p:cNvPr id="78" name="CustomShape 1"/>
          <p:cNvSpPr/>
          <p:nvPr/>
        </p:nvSpPr>
        <p:spPr>
          <a:xfrm>
            <a:off x="111240" y="7000200"/>
            <a:ext cx="7341120" cy="3579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9" name="Group 2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80" name="object 36_1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81" name="CustomShape 3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2" name="object 38_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object 39_1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object 40_1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object 41_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6" name="CustomShape 4"/>
          <p:cNvSpPr/>
          <p:nvPr/>
        </p:nvSpPr>
        <p:spPr>
          <a:xfrm>
            <a:off x="4822920" y="316800"/>
            <a:ext cx="2311920" cy="186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2264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АВГУСТ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87" name="CustomShape 5"/>
          <p:cNvSpPr/>
          <p:nvPr/>
        </p:nvSpPr>
        <p:spPr>
          <a:xfrm>
            <a:off x="628920" y="8441640"/>
            <a:ext cx="5109480" cy="220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Ставропольский край, с. Арзгир, ул. Скокова, 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Ляшенко Марина Ивановна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strike="noStrike" spc="-1">
              <a:latin typeface="Arial"/>
            </a:endParaRPr>
          </a:p>
        </p:txBody>
      </p:sp>
      <p:sp>
        <p:nvSpPr>
          <p:cNvPr id="88" name="CustomShape 6"/>
          <p:cNvSpPr/>
          <p:nvPr/>
        </p:nvSpPr>
        <p:spPr>
          <a:xfrm>
            <a:off x="3819240" y="7416000"/>
            <a:ext cx="3292920" cy="5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89" name="CustomShape 7"/>
          <p:cNvSpPr/>
          <p:nvPr/>
        </p:nvSpPr>
        <p:spPr>
          <a:xfrm>
            <a:off x="6123240" y="8786520"/>
            <a:ext cx="1000800" cy="64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90" name="Group 8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91" name="object 49_1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92" name="CustomShape 9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93" name="Group 10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94" name="CustomShape 11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95" name="object 53_1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96" name="object 54_1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97" name="Group 12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98" name="object 56_1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9" name="CustomShape 13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0" name="Group 14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101" name="object 59_1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2" name="object 60_1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03" name="Group 15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104" name="object 62_1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5" name="object 63_1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6" name="object 64_1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7" name="object 65_1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08" name="CustomShape 1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09" name="object 67_1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0" name="object 68_1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11" name="CustomShape 17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18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3" name="object 48_1"/>
          <p:cNvPicPr/>
          <p:nvPr/>
        </p:nvPicPr>
        <p:blipFill>
          <a:blip r:embed="rId20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ln>
            <a:noFill/>
          </a:ln>
        </p:spPr>
      </p:pic>
      <p:pic>
        <p:nvPicPr>
          <p:cNvPr id="114" name="Рисунок 7_1"/>
          <p:cNvPicPr/>
          <p:nvPr/>
        </p:nvPicPr>
        <p:blipFill>
          <a:blip r:embed="rId21"/>
          <a:stretch/>
        </p:blipFill>
        <p:spPr>
          <a:xfrm>
            <a:off x="6153120" y="9577080"/>
            <a:ext cx="857520" cy="857520"/>
          </a:xfrm>
          <a:prstGeom prst="rect">
            <a:avLst/>
          </a:prstGeom>
          <a:ln>
            <a:noFill/>
          </a:ln>
        </p:spPr>
      </p:pic>
      <p:graphicFrame>
        <p:nvGraphicFramePr>
          <p:cNvPr id="115" name="Table 19"/>
          <p:cNvGraphicFramePr/>
          <p:nvPr/>
        </p:nvGraphicFramePr>
        <p:xfrm>
          <a:off x="383760" y="1981080"/>
          <a:ext cx="6789600" cy="549756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12.08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РГО просмотр фильма «Живая вода. Кавказ. Горный оазис»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13.08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latin typeface="Times New Roman"/>
                          <a:ea typeface="Microsoft YaHei"/>
                        </a:rPr>
                        <a:t>Клуб «Молодильные яблочки». Фейс гимнастика.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14.08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Спасы яблочный, медовый, ореховый. Традиции.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17.08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Лекция."Мобильная связь-доступ к информации: работа на смартфоне,оплата ЖКУ"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5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18.08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62626"/>
                          </a:solidFill>
                          <a:latin typeface="Times New Roman"/>
                          <a:ea typeface="Microsoft YaHei"/>
                        </a:rPr>
                        <a:t>Пальчиковая гимнастика.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19.08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Движение это жизнь. Пешая прогулка по парку.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20.08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21.08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 Мероприятие: «День Государственного флага РФ»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object 33_1"/>
          <p:cNvPicPr/>
          <p:nvPr/>
        </p:nvPicPr>
        <p:blipFill>
          <a:blip r:embed="rId2"/>
          <a:stretch/>
        </p:blipFill>
        <p:spPr>
          <a:xfrm>
            <a:off x="3731760" y="108000"/>
            <a:ext cx="3715560" cy="1653840"/>
          </a:xfrm>
          <a:prstGeom prst="rect">
            <a:avLst/>
          </a:prstGeom>
          <a:ln>
            <a:noFill/>
          </a:ln>
        </p:spPr>
      </p:pic>
      <p:sp>
        <p:nvSpPr>
          <p:cNvPr id="117" name="CustomShape 1"/>
          <p:cNvSpPr/>
          <p:nvPr/>
        </p:nvSpPr>
        <p:spPr>
          <a:xfrm>
            <a:off x="111240" y="7000200"/>
            <a:ext cx="7341120" cy="3579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18" name="Group 2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119" name="object 36_2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0" name="CustomShape 3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21" name="object 38_2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2" name="object 39_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3" name="object 40_2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4" name="object 41_2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5" name="CustomShape 4"/>
          <p:cNvSpPr/>
          <p:nvPr/>
        </p:nvSpPr>
        <p:spPr>
          <a:xfrm>
            <a:off x="4822920" y="316800"/>
            <a:ext cx="2311920" cy="186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2264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АВГУСТ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126" name="CustomShape 5"/>
          <p:cNvSpPr/>
          <p:nvPr/>
        </p:nvSpPr>
        <p:spPr>
          <a:xfrm>
            <a:off x="628920" y="8441640"/>
            <a:ext cx="5109480" cy="220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Ставропольский край, с. Арзгир, ул. Скокова, 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Ляшенко Марина Ивановна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strike="noStrike" spc="-1">
              <a:latin typeface="Arial"/>
            </a:endParaRPr>
          </a:p>
        </p:txBody>
      </p:sp>
      <p:sp>
        <p:nvSpPr>
          <p:cNvPr id="127" name="CustomShape 6"/>
          <p:cNvSpPr/>
          <p:nvPr/>
        </p:nvSpPr>
        <p:spPr>
          <a:xfrm>
            <a:off x="3819240" y="7416000"/>
            <a:ext cx="3292920" cy="5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8" name="CustomShape 7"/>
          <p:cNvSpPr/>
          <p:nvPr/>
        </p:nvSpPr>
        <p:spPr>
          <a:xfrm>
            <a:off x="6123240" y="8786520"/>
            <a:ext cx="1000800" cy="64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129" name="Group 8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130" name="object 49_2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1" name="CustomShape 9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32" name="Group 10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133" name="CustomShape 11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34" name="object 53_2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35" name="object 54_2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36" name="Group 12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137" name="object 56_2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38" name="CustomShape 13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39" name="Group 14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140" name="object 59_2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1" name="object 60_2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42" name="Group 15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143" name="object 62_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4" name="object 63_2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5" name="object 64_2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6" name="object 65_2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47" name="CustomShape 1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8" name="object 67_2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9" name="object 68_2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0" name="CustomShape 17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18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2" name="object 48_2"/>
          <p:cNvPicPr/>
          <p:nvPr/>
        </p:nvPicPr>
        <p:blipFill>
          <a:blip r:embed="rId20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ln>
            <a:noFill/>
          </a:ln>
        </p:spPr>
      </p:pic>
      <p:pic>
        <p:nvPicPr>
          <p:cNvPr id="153" name="Рисунок 7_2"/>
          <p:cNvPicPr/>
          <p:nvPr/>
        </p:nvPicPr>
        <p:blipFill>
          <a:blip r:embed="rId21"/>
          <a:stretch/>
        </p:blipFill>
        <p:spPr>
          <a:xfrm>
            <a:off x="6153120" y="9577080"/>
            <a:ext cx="857520" cy="857520"/>
          </a:xfrm>
          <a:prstGeom prst="rect">
            <a:avLst/>
          </a:prstGeom>
          <a:ln>
            <a:noFill/>
          </a:ln>
        </p:spPr>
      </p:pic>
      <p:graphicFrame>
        <p:nvGraphicFramePr>
          <p:cNvPr id="154" name="Table 19"/>
          <p:cNvGraphicFramePr/>
          <p:nvPr/>
        </p:nvGraphicFramePr>
        <p:xfrm>
          <a:off x="483480" y="2016000"/>
          <a:ext cx="6589800" cy="4243320"/>
        </p:xfrm>
        <a:graphic>
          <a:graphicData uri="http://schemas.openxmlformats.org/drawingml/2006/table">
            <a:tbl>
              <a:tblPr/>
              <a:tblGrid>
                <a:gridCol w="817920"/>
                <a:gridCol w="4655160"/>
                <a:gridCol w="1116720"/>
              </a:tblGrid>
              <a:tr h="71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65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24.08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25.08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Microsoft YaHei"/>
                        </a:rPr>
                        <a:t>   Компьютерная грамотность. Лекция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26.08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27.08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Нейрогимнастика.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28.08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Санаторно-курортное лечение инвалидов. Порядок предоставления, необходимые документы.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30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31.08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362</Words>
  <Application>Microsoft Office PowerPoint</Application>
  <PresentationFormat>Произвольный</PresentationFormat>
  <Paragraphs>102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29</cp:revision>
  <dcterms:created xsi:type="dcterms:W3CDTF">2025-11-06T11:20:25Z</dcterms:created>
  <dcterms:modified xsi:type="dcterms:W3CDTF">2026-07-22T11:38:10Z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1</vt:i4>
  </property>
</Properties>
</file>