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9750"/>
  <p:notesSz cx="7556500" cy="106997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2436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50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731755" y="30238"/>
            <a:ext cx="3716642" cy="165492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5841" y="7614005"/>
            <a:ext cx="7341870" cy="3075940"/>
          </a:xfrm>
          <a:custGeom>
            <a:avLst/>
            <a:gdLst/>
            <a:ahLst/>
            <a:cxnLst/>
            <a:rect l="l" t="t" r="r" b="b"/>
            <a:pathLst>
              <a:path w="7341870" h="3075940">
                <a:moveTo>
                  <a:pt x="0" y="0"/>
                </a:moveTo>
                <a:lnTo>
                  <a:pt x="1435" y="3075470"/>
                </a:lnTo>
                <a:lnTo>
                  <a:pt x="7341831" y="3075470"/>
                </a:lnTo>
                <a:lnTo>
                  <a:pt x="7341831" y="1317955"/>
                </a:lnTo>
                <a:lnTo>
                  <a:pt x="5621756" y="1317955"/>
                </a:lnTo>
                <a:lnTo>
                  <a:pt x="5326202" y="1313992"/>
                </a:lnTo>
                <a:lnTo>
                  <a:pt x="5023802" y="1303553"/>
                </a:lnTo>
                <a:lnTo>
                  <a:pt x="4716716" y="1286992"/>
                </a:lnTo>
                <a:lnTo>
                  <a:pt x="4509363" y="1272235"/>
                </a:lnTo>
                <a:lnTo>
                  <a:pt x="4195800" y="1244511"/>
                </a:lnTo>
                <a:lnTo>
                  <a:pt x="3985552" y="1222197"/>
                </a:lnTo>
                <a:lnTo>
                  <a:pt x="3669118" y="1183309"/>
                </a:lnTo>
                <a:lnTo>
                  <a:pt x="3458159" y="1153439"/>
                </a:lnTo>
                <a:lnTo>
                  <a:pt x="3247199" y="1120317"/>
                </a:lnTo>
                <a:lnTo>
                  <a:pt x="3036963" y="1083957"/>
                </a:lnTo>
                <a:lnTo>
                  <a:pt x="2827794" y="1044359"/>
                </a:lnTo>
                <a:lnTo>
                  <a:pt x="2619717" y="1001509"/>
                </a:lnTo>
                <a:lnTo>
                  <a:pt x="2413076" y="955078"/>
                </a:lnTo>
                <a:lnTo>
                  <a:pt x="2208961" y="905395"/>
                </a:lnTo>
                <a:lnTo>
                  <a:pt x="2057044" y="865797"/>
                </a:lnTo>
                <a:lnTo>
                  <a:pt x="1906562" y="824395"/>
                </a:lnTo>
                <a:lnTo>
                  <a:pt x="1757883" y="780834"/>
                </a:lnTo>
                <a:lnTo>
                  <a:pt x="1562392" y="719632"/>
                </a:lnTo>
                <a:lnTo>
                  <a:pt x="1418043" y="671398"/>
                </a:lnTo>
                <a:lnTo>
                  <a:pt x="1275842" y="620991"/>
                </a:lnTo>
                <a:lnTo>
                  <a:pt x="1228674" y="603719"/>
                </a:lnTo>
                <a:lnTo>
                  <a:pt x="1089355" y="550430"/>
                </a:lnTo>
                <a:lnTo>
                  <a:pt x="997915" y="514070"/>
                </a:lnTo>
                <a:lnTo>
                  <a:pt x="907554" y="476631"/>
                </a:lnTo>
                <a:lnTo>
                  <a:pt x="818273" y="438111"/>
                </a:lnTo>
                <a:lnTo>
                  <a:pt x="730440" y="398513"/>
                </a:lnTo>
                <a:lnTo>
                  <a:pt x="643674" y="358190"/>
                </a:lnTo>
                <a:lnTo>
                  <a:pt x="557999" y="316788"/>
                </a:lnTo>
                <a:lnTo>
                  <a:pt x="515874" y="295910"/>
                </a:lnTo>
                <a:lnTo>
                  <a:pt x="432358" y="253072"/>
                </a:lnTo>
                <a:lnTo>
                  <a:pt x="350278" y="209156"/>
                </a:lnTo>
                <a:lnTo>
                  <a:pt x="270002" y="164515"/>
                </a:lnTo>
                <a:lnTo>
                  <a:pt x="230035" y="141833"/>
                </a:lnTo>
                <a:lnTo>
                  <a:pt x="190792" y="118795"/>
                </a:lnTo>
                <a:lnTo>
                  <a:pt x="113042" y="71996"/>
                </a:lnTo>
                <a:lnTo>
                  <a:pt x="74879" y="48234"/>
                </a:lnTo>
                <a:lnTo>
                  <a:pt x="37084" y="24117"/>
                </a:lnTo>
                <a:lnTo>
                  <a:pt x="0" y="0"/>
                </a:lnTo>
                <a:close/>
              </a:path>
              <a:path w="7341870" h="3075940">
                <a:moveTo>
                  <a:pt x="7341831" y="1200238"/>
                </a:moveTo>
                <a:lnTo>
                  <a:pt x="7269124" y="1211757"/>
                </a:lnTo>
                <a:lnTo>
                  <a:pt x="7118997" y="1232992"/>
                </a:lnTo>
                <a:lnTo>
                  <a:pt x="6962394" y="1252080"/>
                </a:lnTo>
                <a:lnTo>
                  <a:pt x="6881761" y="1260716"/>
                </a:lnTo>
                <a:lnTo>
                  <a:pt x="6716522" y="1276197"/>
                </a:lnTo>
                <a:lnTo>
                  <a:pt x="6545516" y="1289519"/>
                </a:lnTo>
                <a:lnTo>
                  <a:pt x="6369481" y="1300314"/>
                </a:lnTo>
                <a:lnTo>
                  <a:pt x="6096952" y="1311833"/>
                </a:lnTo>
                <a:lnTo>
                  <a:pt x="5814720" y="1317599"/>
                </a:lnTo>
                <a:lnTo>
                  <a:pt x="5718594" y="1317955"/>
                </a:lnTo>
                <a:lnTo>
                  <a:pt x="7341831" y="1317955"/>
                </a:lnTo>
                <a:lnTo>
                  <a:pt x="7341831" y="1200238"/>
                </a:lnTo>
                <a:close/>
              </a:path>
            </a:pathLst>
          </a:custGeom>
          <a:solidFill>
            <a:srgbClr val="4156A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8718" y="8472969"/>
            <a:ext cx="99720" cy="129235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595083" y="8553487"/>
            <a:ext cx="23495" cy="48260"/>
          </a:xfrm>
          <a:custGeom>
            <a:avLst/>
            <a:gdLst/>
            <a:ahLst/>
            <a:cxnLst/>
            <a:rect l="l" t="t" r="r" b="b"/>
            <a:pathLst>
              <a:path w="23495" h="48259">
                <a:moveTo>
                  <a:pt x="0" y="48259"/>
                </a:moveTo>
                <a:lnTo>
                  <a:pt x="23037" y="48259"/>
                </a:lnTo>
                <a:lnTo>
                  <a:pt x="23037" y="0"/>
                </a:lnTo>
                <a:lnTo>
                  <a:pt x="0" y="0"/>
                </a:lnTo>
                <a:lnTo>
                  <a:pt x="0" y="482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45862" y="69748"/>
            <a:ext cx="2305050" cy="10273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0626" y="1930323"/>
            <a:ext cx="6877050" cy="6746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9210" y="9950768"/>
            <a:ext cx="2418080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0680" y="9950768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279" y="213842"/>
            <a:ext cx="835913" cy="953643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577162" y="539279"/>
            <a:ext cx="292100" cy="182245"/>
          </a:xfrm>
          <a:custGeom>
            <a:avLst/>
            <a:gdLst/>
            <a:ahLst/>
            <a:cxnLst/>
            <a:rect l="l" t="t" r="r" b="b"/>
            <a:pathLst>
              <a:path w="292100" h="182245">
                <a:moveTo>
                  <a:pt x="124561" y="0"/>
                </a:moveTo>
                <a:lnTo>
                  <a:pt x="103682" y="0"/>
                </a:lnTo>
                <a:lnTo>
                  <a:pt x="103682" y="129603"/>
                </a:lnTo>
                <a:lnTo>
                  <a:pt x="124561" y="129603"/>
                </a:lnTo>
                <a:lnTo>
                  <a:pt x="124561" y="0"/>
                </a:lnTo>
                <a:close/>
              </a:path>
              <a:path w="292100" h="182245">
                <a:moveTo>
                  <a:pt x="147599" y="130048"/>
                </a:moveTo>
                <a:lnTo>
                  <a:pt x="20878" y="130048"/>
                </a:lnTo>
                <a:lnTo>
                  <a:pt x="20878" y="508"/>
                </a:lnTo>
                <a:lnTo>
                  <a:pt x="0" y="508"/>
                </a:lnTo>
                <a:lnTo>
                  <a:pt x="0" y="130048"/>
                </a:lnTo>
                <a:lnTo>
                  <a:pt x="0" y="147828"/>
                </a:lnTo>
                <a:lnTo>
                  <a:pt x="127800" y="147828"/>
                </a:lnTo>
                <a:lnTo>
                  <a:pt x="127800" y="182118"/>
                </a:lnTo>
                <a:lnTo>
                  <a:pt x="147599" y="182118"/>
                </a:lnTo>
                <a:lnTo>
                  <a:pt x="147599" y="147828"/>
                </a:lnTo>
                <a:lnTo>
                  <a:pt x="147599" y="130048"/>
                </a:lnTo>
                <a:close/>
              </a:path>
              <a:path w="292100" h="182245">
                <a:moveTo>
                  <a:pt x="291592" y="130048"/>
                </a:moveTo>
                <a:lnTo>
                  <a:pt x="204838" y="130048"/>
                </a:lnTo>
                <a:lnTo>
                  <a:pt x="204838" y="81788"/>
                </a:lnTo>
                <a:lnTo>
                  <a:pt x="279361" y="81788"/>
                </a:lnTo>
                <a:lnTo>
                  <a:pt x="279361" y="62738"/>
                </a:lnTo>
                <a:lnTo>
                  <a:pt x="204838" y="62738"/>
                </a:lnTo>
                <a:lnTo>
                  <a:pt x="204838" y="18288"/>
                </a:lnTo>
                <a:lnTo>
                  <a:pt x="288353" y="18288"/>
                </a:lnTo>
                <a:lnTo>
                  <a:pt x="288353" y="508"/>
                </a:lnTo>
                <a:lnTo>
                  <a:pt x="183603" y="508"/>
                </a:lnTo>
                <a:lnTo>
                  <a:pt x="183603" y="18288"/>
                </a:lnTo>
                <a:lnTo>
                  <a:pt x="183603" y="62738"/>
                </a:lnTo>
                <a:lnTo>
                  <a:pt x="183603" y="81788"/>
                </a:lnTo>
                <a:lnTo>
                  <a:pt x="183603" y="130048"/>
                </a:lnTo>
                <a:lnTo>
                  <a:pt x="183603" y="147828"/>
                </a:lnTo>
                <a:lnTo>
                  <a:pt x="291592" y="147828"/>
                </a:lnTo>
                <a:lnTo>
                  <a:pt x="291592" y="130048"/>
                </a:lnTo>
                <a:close/>
              </a:path>
            </a:pathLst>
          </a:custGeom>
          <a:solidFill>
            <a:srgbClr val="57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1917725" y="539787"/>
            <a:ext cx="444500" cy="148590"/>
            <a:chOff x="1917725" y="539787"/>
            <a:chExt cx="444500" cy="148590"/>
          </a:xfrm>
        </p:grpSpPr>
        <p:sp>
          <p:nvSpPr>
            <p:cNvPr id="14" name="object 14"/>
            <p:cNvSpPr/>
            <p:nvPr/>
          </p:nvSpPr>
          <p:spPr>
            <a:xfrm>
              <a:off x="1917725" y="539787"/>
              <a:ext cx="287020" cy="148590"/>
            </a:xfrm>
            <a:custGeom>
              <a:avLst/>
              <a:gdLst/>
              <a:ahLst/>
              <a:cxnLst/>
              <a:rect l="l" t="t" r="r" b="b"/>
              <a:pathLst>
                <a:path w="287019" h="148590">
                  <a:moveTo>
                    <a:pt x="127800" y="571"/>
                  </a:moveTo>
                  <a:lnTo>
                    <a:pt x="106553" y="571"/>
                  </a:lnTo>
                  <a:lnTo>
                    <a:pt x="106553" y="63500"/>
                  </a:lnTo>
                  <a:lnTo>
                    <a:pt x="20878" y="63500"/>
                  </a:lnTo>
                  <a:lnTo>
                    <a:pt x="20878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82550"/>
                  </a:lnTo>
                  <a:lnTo>
                    <a:pt x="0" y="147320"/>
                  </a:lnTo>
                  <a:lnTo>
                    <a:pt x="20878" y="147320"/>
                  </a:lnTo>
                  <a:lnTo>
                    <a:pt x="20878" y="82550"/>
                  </a:lnTo>
                  <a:lnTo>
                    <a:pt x="106553" y="82550"/>
                  </a:lnTo>
                  <a:lnTo>
                    <a:pt x="106553" y="147091"/>
                  </a:lnTo>
                  <a:lnTo>
                    <a:pt x="127800" y="147091"/>
                  </a:lnTo>
                  <a:lnTo>
                    <a:pt x="127800" y="82550"/>
                  </a:lnTo>
                  <a:lnTo>
                    <a:pt x="127800" y="82296"/>
                  </a:lnTo>
                  <a:lnTo>
                    <a:pt x="127800" y="63931"/>
                  </a:lnTo>
                  <a:lnTo>
                    <a:pt x="127800" y="63500"/>
                  </a:lnTo>
                  <a:lnTo>
                    <a:pt x="127800" y="571"/>
                  </a:lnTo>
                  <a:close/>
                </a:path>
                <a:path w="287019" h="148590">
                  <a:moveTo>
                    <a:pt x="286918" y="215"/>
                  </a:moveTo>
                  <a:lnTo>
                    <a:pt x="164515" y="215"/>
                  </a:lnTo>
                  <a:lnTo>
                    <a:pt x="164515" y="18567"/>
                  </a:lnTo>
                  <a:lnTo>
                    <a:pt x="215277" y="18567"/>
                  </a:lnTo>
                  <a:lnTo>
                    <a:pt x="215277" y="148170"/>
                  </a:lnTo>
                  <a:lnTo>
                    <a:pt x="236156" y="148170"/>
                  </a:lnTo>
                  <a:lnTo>
                    <a:pt x="236156" y="18567"/>
                  </a:lnTo>
                  <a:lnTo>
                    <a:pt x="286918" y="18567"/>
                  </a:lnTo>
                  <a:lnTo>
                    <a:pt x="286918" y="215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242" y="540003"/>
              <a:ext cx="117716" cy="146519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4845862" y="69748"/>
            <a:ext cx="2305050" cy="780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pc="-10" dirty="0"/>
              <a:t>МЕРОПРИЯТИЯ</a:t>
            </a:r>
          </a:p>
          <a:p>
            <a:pPr marR="5080" algn="r">
              <a:lnSpc>
                <a:spcPts val="2970"/>
              </a:lnSpc>
            </a:pPr>
            <a:r>
              <a:rPr dirty="0"/>
              <a:t>НА</a:t>
            </a:r>
            <a:r>
              <a:rPr spc="-10" dirty="0"/>
              <a:t> АВГУСТ</a:t>
            </a: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638" y="774725"/>
            <a:ext cx="156235" cy="15011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1762925" y="776007"/>
            <a:ext cx="674370" cy="180340"/>
            <a:chOff x="1762925" y="776007"/>
            <a:chExt cx="674370" cy="18034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2925" y="776160"/>
              <a:ext cx="119164" cy="14651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917725" y="776007"/>
              <a:ext cx="519430" cy="180340"/>
            </a:xfrm>
            <a:custGeom>
              <a:avLst/>
              <a:gdLst/>
              <a:ahLst/>
              <a:cxnLst/>
              <a:rect l="l" t="t" r="r" b="b"/>
              <a:pathLst>
                <a:path w="519430" h="180340">
                  <a:moveTo>
                    <a:pt x="209511" y="129540"/>
                  </a:moveTo>
                  <a:lnTo>
                    <a:pt x="186829" y="129540"/>
                  </a:lnTo>
                  <a:lnTo>
                    <a:pt x="186829" y="508"/>
                  </a:lnTo>
                  <a:lnTo>
                    <a:pt x="165950" y="508"/>
                  </a:lnTo>
                  <a:lnTo>
                    <a:pt x="165950" y="129540"/>
                  </a:lnTo>
                  <a:lnTo>
                    <a:pt x="104038" y="129540"/>
                  </a:lnTo>
                  <a:lnTo>
                    <a:pt x="104038" y="508"/>
                  </a:lnTo>
                  <a:lnTo>
                    <a:pt x="83159" y="508"/>
                  </a:lnTo>
                  <a:lnTo>
                    <a:pt x="83159" y="129540"/>
                  </a:lnTo>
                  <a:lnTo>
                    <a:pt x="20878" y="129540"/>
                  </a:lnTo>
                  <a:lnTo>
                    <a:pt x="20878" y="0"/>
                  </a:lnTo>
                  <a:lnTo>
                    <a:pt x="0" y="0"/>
                  </a:lnTo>
                  <a:lnTo>
                    <a:pt x="0" y="129540"/>
                  </a:lnTo>
                  <a:lnTo>
                    <a:pt x="0" y="147320"/>
                  </a:lnTo>
                  <a:lnTo>
                    <a:pt x="189712" y="147320"/>
                  </a:lnTo>
                  <a:lnTo>
                    <a:pt x="189712" y="180340"/>
                  </a:lnTo>
                  <a:lnTo>
                    <a:pt x="209511" y="180340"/>
                  </a:lnTo>
                  <a:lnTo>
                    <a:pt x="209511" y="147320"/>
                  </a:lnTo>
                  <a:lnTo>
                    <a:pt x="209511" y="129540"/>
                  </a:lnTo>
                  <a:close/>
                </a:path>
                <a:path w="519430" h="180340">
                  <a:moveTo>
                    <a:pt x="350278" y="129540"/>
                  </a:moveTo>
                  <a:lnTo>
                    <a:pt x="263512" y="129540"/>
                  </a:lnTo>
                  <a:lnTo>
                    <a:pt x="263512" y="82550"/>
                  </a:lnTo>
                  <a:lnTo>
                    <a:pt x="338391" y="82550"/>
                  </a:lnTo>
                  <a:lnTo>
                    <a:pt x="338391" y="63500"/>
                  </a:lnTo>
                  <a:lnTo>
                    <a:pt x="263512" y="63500"/>
                  </a:lnTo>
                  <a:lnTo>
                    <a:pt x="263512" y="19050"/>
                  </a:lnTo>
                  <a:lnTo>
                    <a:pt x="347395" y="19050"/>
                  </a:lnTo>
                  <a:lnTo>
                    <a:pt x="347395" y="0"/>
                  </a:lnTo>
                  <a:lnTo>
                    <a:pt x="241909" y="0"/>
                  </a:lnTo>
                  <a:lnTo>
                    <a:pt x="241909" y="19050"/>
                  </a:lnTo>
                  <a:lnTo>
                    <a:pt x="241909" y="63500"/>
                  </a:lnTo>
                  <a:lnTo>
                    <a:pt x="241909" y="82550"/>
                  </a:lnTo>
                  <a:lnTo>
                    <a:pt x="241909" y="129540"/>
                  </a:lnTo>
                  <a:lnTo>
                    <a:pt x="241909" y="148590"/>
                  </a:lnTo>
                  <a:lnTo>
                    <a:pt x="350278" y="148590"/>
                  </a:lnTo>
                  <a:lnTo>
                    <a:pt x="350278" y="129540"/>
                  </a:lnTo>
                  <a:close/>
                </a:path>
                <a:path w="519430" h="180340">
                  <a:moveTo>
                    <a:pt x="519112" y="82956"/>
                  </a:moveTo>
                  <a:lnTo>
                    <a:pt x="497878" y="82956"/>
                  </a:lnTo>
                  <a:lnTo>
                    <a:pt x="497878" y="147751"/>
                  </a:lnTo>
                  <a:lnTo>
                    <a:pt x="519112" y="147751"/>
                  </a:lnTo>
                  <a:lnTo>
                    <a:pt x="519112" y="82956"/>
                  </a:lnTo>
                  <a:close/>
                </a:path>
                <a:path w="519430" h="180340">
                  <a:moveTo>
                    <a:pt x="519112" y="64770"/>
                  </a:moveTo>
                  <a:lnTo>
                    <a:pt x="412191" y="64770"/>
                  </a:lnTo>
                  <a:lnTo>
                    <a:pt x="412191" y="0"/>
                  </a:lnTo>
                  <a:lnTo>
                    <a:pt x="390588" y="0"/>
                  </a:lnTo>
                  <a:lnTo>
                    <a:pt x="390588" y="64770"/>
                  </a:lnTo>
                  <a:lnTo>
                    <a:pt x="390588" y="82550"/>
                  </a:lnTo>
                  <a:lnTo>
                    <a:pt x="390588" y="147320"/>
                  </a:lnTo>
                  <a:lnTo>
                    <a:pt x="412191" y="147320"/>
                  </a:lnTo>
                  <a:lnTo>
                    <a:pt x="412191" y="82550"/>
                  </a:lnTo>
                  <a:lnTo>
                    <a:pt x="519112" y="82550"/>
                  </a:lnTo>
                  <a:lnTo>
                    <a:pt x="519112" y="64770"/>
                  </a:lnTo>
                  <a:close/>
                </a:path>
                <a:path w="519430" h="180340">
                  <a:moveTo>
                    <a:pt x="519112" y="508"/>
                  </a:moveTo>
                  <a:lnTo>
                    <a:pt x="497878" y="508"/>
                  </a:lnTo>
                  <a:lnTo>
                    <a:pt x="497878" y="64236"/>
                  </a:lnTo>
                  <a:lnTo>
                    <a:pt x="519112" y="64236"/>
                  </a:lnTo>
                  <a:lnTo>
                    <a:pt x="519112" y="508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489034" y="776160"/>
            <a:ext cx="287655" cy="146685"/>
            <a:chOff x="2489034" y="776160"/>
            <a:chExt cx="287655" cy="14668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9034" y="776160"/>
              <a:ext cx="126364" cy="14651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8960" y="776160"/>
              <a:ext cx="117360" cy="146519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556638" y="1009446"/>
            <a:ext cx="1470025" cy="184785"/>
            <a:chOff x="1556638" y="1009446"/>
            <a:chExt cx="1470025" cy="184785"/>
          </a:xfrm>
        </p:grpSpPr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638" y="1016647"/>
              <a:ext cx="139674" cy="151917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841" y="1016647"/>
              <a:ext cx="160921" cy="15191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725" y="1009446"/>
              <a:ext cx="356755" cy="184315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00046" y="1016647"/>
              <a:ext cx="160921" cy="15191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2493721" y="1015923"/>
              <a:ext cx="135255" cy="146685"/>
            </a:xfrm>
            <a:custGeom>
              <a:avLst/>
              <a:gdLst/>
              <a:ahLst/>
              <a:cxnLst/>
              <a:rect l="l" t="t" r="r" b="b"/>
              <a:pathLst>
                <a:path w="135255" h="146684">
                  <a:moveTo>
                    <a:pt x="134632" y="86753"/>
                  </a:moveTo>
                  <a:lnTo>
                    <a:pt x="100444" y="86753"/>
                  </a:lnTo>
                  <a:lnTo>
                    <a:pt x="100444" y="146519"/>
                  </a:lnTo>
                  <a:lnTo>
                    <a:pt x="134632" y="146519"/>
                  </a:lnTo>
                  <a:lnTo>
                    <a:pt x="134632" y="86753"/>
                  </a:lnTo>
                  <a:close/>
                </a:path>
                <a:path w="135255" h="146684">
                  <a:moveTo>
                    <a:pt x="134632" y="58534"/>
                  </a:moveTo>
                  <a:lnTo>
                    <a:pt x="33832" y="58534"/>
                  </a:lnTo>
                  <a:lnTo>
                    <a:pt x="33832" y="114"/>
                  </a:lnTo>
                  <a:lnTo>
                    <a:pt x="0" y="114"/>
                  </a:lnTo>
                  <a:lnTo>
                    <a:pt x="0" y="58534"/>
                  </a:lnTo>
                  <a:lnTo>
                    <a:pt x="0" y="86474"/>
                  </a:lnTo>
                  <a:lnTo>
                    <a:pt x="0" y="146164"/>
                  </a:lnTo>
                  <a:lnTo>
                    <a:pt x="33832" y="146164"/>
                  </a:lnTo>
                  <a:lnTo>
                    <a:pt x="33832" y="86474"/>
                  </a:lnTo>
                  <a:lnTo>
                    <a:pt x="134632" y="86474"/>
                  </a:lnTo>
                  <a:lnTo>
                    <a:pt x="134632" y="58534"/>
                  </a:lnTo>
                  <a:close/>
                </a:path>
                <a:path w="135255" h="146684">
                  <a:moveTo>
                    <a:pt x="134632" y="0"/>
                  </a:moveTo>
                  <a:lnTo>
                    <a:pt x="100444" y="0"/>
                  </a:lnTo>
                  <a:lnTo>
                    <a:pt x="100444" y="58318"/>
                  </a:lnTo>
                  <a:lnTo>
                    <a:pt x="134632" y="58318"/>
                  </a:lnTo>
                  <a:lnTo>
                    <a:pt x="134632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1475" y="1015568"/>
              <a:ext cx="166674" cy="17783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1640" y="1015555"/>
              <a:ext cx="164884" cy="14651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6436334" y="755903"/>
            <a:ext cx="713740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0898" y="1581022"/>
            <a:ext cx="635190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Время</a:t>
            </a:r>
            <a:r>
              <a:rPr sz="1600" b="1" spc="-3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95B"/>
                </a:solidFill>
                <a:latin typeface="Calibri"/>
                <a:cs typeface="Calibri"/>
              </a:rPr>
              <a:t>работы:</a:t>
            </a:r>
            <a:r>
              <a:rPr sz="1600" b="1" spc="-5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7595B"/>
                </a:solidFill>
                <a:latin typeface="Calibri"/>
                <a:cs typeface="Calibri"/>
              </a:rPr>
              <a:t>понедельник</a:t>
            </a:r>
            <a:r>
              <a:rPr sz="1600" b="1" spc="-2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4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95B"/>
                </a:solidFill>
                <a:latin typeface="Calibri"/>
                <a:cs typeface="Calibri"/>
              </a:rPr>
              <a:t>четверг</a:t>
            </a:r>
            <a:r>
              <a:rPr sz="1600" b="1" spc="-5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08:00</a:t>
            </a:r>
            <a:r>
              <a:rPr sz="1600" b="1" spc="-2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3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57595B"/>
                </a:solidFill>
                <a:latin typeface="Calibri"/>
                <a:cs typeface="Calibri"/>
              </a:rPr>
              <a:t>17:00,</a:t>
            </a:r>
            <a:r>
              <a:rPr sz="1600" b="1" spc="-6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57595B"/>
                </a:solidFill>
                <a:latin typeface="Calibri"/>
                <a:cs typeface="Calibri"/>
              </a:rPr>
              <a:t>пятница</a:t>
            </a:r>
            <a:r>
              <a:rPr sz="1600" b="1" spc="-6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57595B"/>
                </a:solidFill>
                <a:latin typeface="Calibri"/>
                <a:cs typeface="Calibri"/>
              </a:rPr>
              <a:t>08:00-15-</a:t>
            </a:r>
            <a:r>
              <a:rPr sz="1600" b="1" spc="-25" dirty="0">
                <a:solidFill>
                  <a:srgbClr val="57595B"/>
                </a:solidFill>
                <a:latin typeface="Calibri"/>
                <a:cs typeface="Calibri"/>
              </a:rPr>
              <a:t>45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713155" y="8472969"/>
            <a:ext cx="899794" cy="129539"/>
            <a:chOff x="713155" y="8472969"/>
            <a:chExt cx="899794" cy="129539"/>
          </a:xfrm>
        </p:grpSpPr>
        <p:pic>
          <p:nvPicPr>
            <p:cNvPr id="3" name="object 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3155" y="8472969"/>
              <a:ext cx="288721" cy="12923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25994" y="8472969"/>
              <a:ext cx="315722" cy="1292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69796" y="8474760"/>
              <a:ext cx="106565" cy="12564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03362" y="8474760"/>
              <a:ext cx="109435" cy="127444"/>
            </a:xfrm>
            <a:prstGeom prst="rect">
              <a:avLst/>
            </a:prstGeom>
          </p:spPr>
        </p:pic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78726" y="1924259"/>
          <a:ext cx="6790687" cy="6598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2644"/>
                <a:gridCol w="4796789"/>
                <a:gridCol w="1151254"/>
              </a:tblGrid>
              <a:tr h="551815">
                <a:tc>
                  <a:txBody>
                    <a:bodyPr/>
                    <a:lstStyle/>
                    <a:p>
                      <a:pPr marR="205740" algn="r">
                        <a:lnSpc>
                          <a:spcPts val="2075"/>
                        </a:lnSpc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227965" marR="220345" indent="27305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227329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03.08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995">
                        <a:lnSpc>
                          <a:spcPts val="1810"/>
                        </a:lnSpc>
                        <a:spcBef>
                          <a:spcPts val="265"/>
                        </a:spcBef>
                        <a:tabLst>
                          <a:tab pos="1248410" algn="l"/>
                          <a:tab pos="2011045" algn="l"/>
                          <a:tab pos="2598420" algn="l"/>
                        </a:tabLst>
                      </a:pP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Круглый</a:t>
                      </a:r>
                      <a:r>
                        <a:rPr sz="18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стол</a:t>
                      </a:r>
                      <a:r>
                        <a:rPr sz="18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социально-</a:t>
                      </a: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правовым вопросам.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227329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04.08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900"/>
                        </a:lnSpc>
                        <a:tabLst>
                          <a:tab pos="1310005" algn="l"/>
                          <a:tab pos="1572895" algn="l"/>
                          <a:tab pos="3471545" algn="l"/>
                          <a:tab pos="4041775" algn="l"/>
                        </a:tabLst>
                      </a:pP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Посиделки</a:t>
                      </a:r>
                      <a:r>
                        <a:rPr sz="18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5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к</a:t>
                      </a:r>
                      <a:r>
                        <a:rPr sz="18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международному</a:t>
                      </a:r>
                      <a:r>
                        <a:rPr sz="18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дню</a:t>
                      </a:r>
                      <a:r>
                        <a:rPr sz="18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арбуза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ts val="1985"/>
                        </a:lnSpc>
                      </a:pPr>
                      <a:r>
                        <a:rPr sz="18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«Арбузный</a:t>
                      </a:r>
                      <a:r>
                        <a:rPr sz="1800" spc="-10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переполох»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22225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8900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Мастер-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класс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алмазной</a:t>
                      </a:r>
                      <a:r>
                        <a:rPr sz="1800" spc="5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мозаике</a:t>
                      </a:r>
                      <a:r>
                        <a:rPr sz="1800" spc="50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«Чудеса мозаики».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781685">
                <a:tc>
                  <a:txBody>
                    <a:bodyPr/>
                    <a:lstStyle/>
                    <a:p>
                      <a:pPr marR="22225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360" algn="just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350" dirty="0">
                          <a:latin typeface="Calibri"/>
                          <a:cs typeface="Calibri"/>
                        </a:rPr>
                        <a:t>  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защиты</a:t>
                      </a:r>
                      <a:r>
                        <a:rPr sz="1800" spc="355" dirty="0">
                          <a:latin typeface="Calibri"/>
                          <a:cs typeface="Calibri"/>
                        </a:rPr>
                        <a:t>  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леса</a:t>
                      </a:r>
                      <a:r>
                        <a:rPr sz="1800" spc="355" dirty="0">
                          <a:latin typeface="Calibri"/>
                          <a:cs typeface="Calibri"/>
                        </a:rPr>
                        <a:t>  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от</a:t>
                      </a:r>
                      <a:r>
                        <a:rPr sz="1800" spc="355" dirty="0">
                          <a:latin typeface="Calibri"/>
                          <a:cs typeface="Calibri"/>
                        </a:rPr>
                        <a:t>    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пожара.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Профилактическая</a:t>
                      </a:r>
                      <a:r>
                        <a:rPr sz="1800" spc="32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беседа</a:t>
                      </a:r>
                      <a:r>
                        <a:rPr sz="1800" spc="330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32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пожарной безопасности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«С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огнем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не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шутят».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</a:tr>
              <a:tr h="781685">
                <a:tc>
                  <a:txBody>
                    <a:bodyPr/>
                    <a:lstStyle/>
                    <a:p>
                      <a:pPr marR="22225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07.08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8265" algn="just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Просмотр</a:t>
                      </a:r>
                      <a:r>
                        <a:rPr sz="1800" spc="204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фильма</a:t>
                      </a:r>
                      <a:r>
                        <a:rPr sz="1800" spc="204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из</a:t>
                      </a:r>
                      <a:r>
                        <a:rPr sz="1800" spc="200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цикла</a:t>
                      </a:r>
                      <a:r>
                        <a:rPr sz="1800" spc="204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ВОО</a:t>
                      </a:r>
                      <a:r>
                        <a:rPr sz="1800" spc="204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«Русское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географическое</a:t>
                      </a:r>
                      <a:r>
                        <a:rPr sz="1800" spc="270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общество»</a:t>
                      </a:r>
                      <a:r>
                        <a:rPr sz="1800" spc="270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Цикл</a:t>
                      </a:r>
                      <a:r>
                        <a:rPr sz="1800" spc="270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«Уроки географии»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22225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360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Волонтерская</a:t>
                      </a:r>
                      <a:r>
                        <a:rPr sz="18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8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помощь</a:t>
                      </a:r>
                      <a:r>
                        <a:rPr sz="1800" spc="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бойцам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СВО.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Плетение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сетей.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18:00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</a:tr>
              <a:tr h="391160">
                <a:tc>
                  <a:txBody>
                    <a:bodyPr/>
                    <a:lstStyle/>
                    <a:p>
                      <a:pPr marR="22225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75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Творческая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мастерская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«Летние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мотивы».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781685">
                <a:tc>
                  <a:txBody>
                    <a:bodyPr/>
                    <a:lstStyle/>
                    <a:p>
                      <a:pPr marR="22225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12.08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360" algn="just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Беседа</a:t>
                      </a:r>
                      <a:r>
                        <a:rPr sz="1800" spc="3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</a:t>
                      </a:r>
                      <a:r>
                        <a:rPr sz="1800" spc="3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психологом</a:t>
                      </a:r>
                      <a:r>
                        <a:rPr sz="1800" spc="3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«Старость</a:t>
                      </a:r>
                      <a:r>
                        <a:rPr sz="1800" spc="3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без</a:t>
                      </a:r>
                      <a:r>
                        <a:rPr sz="1800" spc="3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насилия,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профилактика</a:t>
                      </a:r>
                      <a:r>
                        <a:rPr sz="1800" spc="45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жестокого</a:t>
                      </a:r>
                      <a:r>
                        <a:rPr sz="1800" spc="450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обращения</a:t>
                      </a:r>
                      <a:r>
                        <a:rPr sz="1800" spc="450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с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пожилыми</a:t>
                      </a:r>
                      <a:r>
                        <a:rPr sz="18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людьми».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22225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13.08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8265" indent="67945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здоровья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«Здоровый</a:t>
                      </a:r>
                      <a:r>
                        <a:rPr sz="18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образ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жизни-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залог долголетия».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22225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7630">
                        <a:lnSpc>
                          <a:spcPts val="1810"/>
                        </a:lnSpc>
                        <a:spcBef>
                          <a:spcPts val="265"/>
                        </a:spcBef>
                        <a:tabLst>
                          <a:tab pos="1713230" algn="l"/>
                          <a:tab pos="2896235" algn="l"/>
                          <a:tab pos="4210050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Фольклорный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праздник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«Медовый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спас-сладкий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час».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</a:tbl>
          </a:graphicData>
        </a:graphic>
      </p:graphicFrame>
      <p:sp>
        <p:nvSpPr>
          <p:cNvPr id="35" name="object 35"/>
          <p:cNvSpPr txBox="1"/>
          <p:nvPr/>
        </p:nvSpPr>
        <p:spPr>
          <a:xfrm>
            <a:off x="417144" y="8862555"/>
            <a:ext cx="4425315" cy="17132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1220470">
              <a:lnSpc>
                <a:spcPct val="75000"/>
              </a:lnSpc>
              <a:spcBef>
                <a:spcPts val="280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600" b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600" b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3600">
              <a:latin typeface="Calibri"/>
              <a:cs typeface="Calibri"/>
            </a:endParaRPr>
          </a:p>
          <a:p>
            <a:pPr marL="14604">
              <a:lnSpc>
                <a:spcPts val="1495"/>
              </a:lnSpc>
              <a:spcBef>
                <a:spcPts val="83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>
              <a:latin typeface="Calibri"/>
              <a:cs typeface="Calibri"/>
            </a:endParaRPr>
          </a:p>
          <a:p>
            <a:pPr marL="14604" marR="5080">
              <a:lnSpc>
                <a:spcPts val="1300"/>
              </a:lnSpc>
              <a:spcBef>
                <a:spcPts val="19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356170,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Труновский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район,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с.Донское,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ул.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Ленина,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4В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(86546)38-0-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08</a:t>
            </a:r>
            <a:endParaRPr sz="1300">
              <a:latin typeface="Calibri"/>
              <a:cs typeface="Calibri"/>
            </a:endParaRPr>
          </a:p>
          <a:p>
            <a:pPr marL="14604">
              <a:lnSpc>
                <a:spcPts val="1435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Ботиева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Нина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Васильевна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225120" y="8602205"/>
            <a:ext cx="812165" cy="812165"/>
            <a:chOff x="6225120" y="8602205"/>
            <a:chExt cx="812165" cy="812165"/>
          </a:xfrm>
        </p:grpSpPr>
        <p:sp>
          <p:nvSpPr>
            <p:cNvPr id="32" name="object 32"/>
            <p:cNvSpPr/>
            <p:nvPr/>
          </p:nvSpPr>
          <p:spPr>
            <a:xfrm>
              <a:off x="6225120" y="8602205"/>
              <a:ext cx="812165" cy="812165"/>
            </a:xfrm>
            <a:custGeom>
              <a:avLst/>
              <a:gdLst/>
              <a:ahLst/>
              <a:cxnLst/>
              <a:rect l="l" t="t" r="r" b="b"/>
              <a:pathLst>
                <a:path w="812165" h="812165">
                  <a:moveTo>
                    <a:pt x="406082" y="0"/>
                  </a:moveTo>
                  <a:lnTo>
                    <a:pt x="352941" y="3481"/>
                  </a:lnTo>
                  <a:lnTo>
                    <a:pt x="300915" y="13814"/>
                  </a:lnTo>
                  <a:lnTo>
                    <a:pt x="250711" y="30828"/>
                  </a:lnTo>
                  <a:lnTo>
                    <a:pt x="203034" y="54356"/>
                  </a:lnTo>
                  <a:lnTo>
                    <a:pt x="158847" y="83964"/>
                  </a:lnTo>
                  <a:lnTo>
                    <a:pt x="118979" y="118975"/>
                  </a:lnTo>
                  <a:lnTo>
                    <a:pt x="83970" y="158845"/>
                  </a:lnTo>
                  <a:lnTo>
                    <a:pt x="54356" y="203034"/>
                  </a:lnTo>
                  <a:lnTo>
                    <a:pt x="30828" y="250705"/>
                  </a:lnTo>
                  <a:lnTo>
                    <a:pt x="13814" y="300909"/>
                  </a:lnTo>
                  <a:lnTo>
                    <a:pt x="3481" y="352933"/>
                  </a:lnTo>
                  <a:lnTo>
                    <a:pt x="0" y="406069"/>
                  </a:lnTo>
                  <a:lnTo>
                    <a:pt x="3481" y="459212"/>
                  </a:lnTo>
                  <a:lnTo>
                    <a:pt x="13814" y="511241"/>
                  </a:lnTo>
                  <a:lnTo>
                    <a:pt x="30828" y="561446"/>
                  </a:lnTo>
                  <a:lnTo>
                    <a:pt x="54356" y="609117"/>
                  </a:lnTo>
                  <a:lnTo>
                    <a:pt x="83970" y="653306"/>
                  </a:lnTo>
                  <a:lnTo>
                    <a:pt x="118979" y="693177"/>
                  </a:lnTo>
                  <a:lnTo>
                    <a:pt x="158847" y="728187"/>
                  </a:lnTo>
                  <a:lnTo>
                    <a:pt x="203034" y="757796"/>
                  </a:lnTo>
                  <a:lnTo>
                    <a:pt x="250711" y="781323"/>
                  </a:lnTo>
                  <a:lnTo>
                    <a:pt x="300915" y="798337"/>
                  </a:lnTo>
                  <a:lnTo>
                    <a:pt x="352941" y="808670"/>
                  </a:lnTo>
                  <a:lnTo>
                    <a:pt x="406082" y="812152"/>
                  </a:lnTo>
                  <a:lnTo>
                    <a:pt x="459218" y="808670"/>
                  </a:lnTo>
                  <a:lnTo>
                    <a:pt x="511243" y="798337"/>
                  </a:lnTo>
                  <a:lnTo>
                    <a:pt x="561446" y="781323"/>
                  </a:lnTo>
                  <a:lnTo>
                    <a:pt x="609117" y="757796"/>
                  </a:lnTo>
                  <a:lnTo>
                    <a:pt x="653306" y="728187"/>
                  </a:lnTo>
                  <a:lnTo>
                    <a:pt x="693177" y="693177"/>
                  </a:lnTo>
                  <a:lnTo>
                    <a:pt x="728187" y="653306"/>
                  </a:lnTo>
                  <a:lnTo>
                    <a:pt x="757796" y="609117"/>
                  </a:lnTo>
                  <a:lnTo>
                    <a:pt x="781330" y="561446"/>
                  </a:lnTo>
                  <a:lnTo>
                    <a:pt x="798348" y="511241"/>
                  </a:lnTo>
                  <a:lnTo>
                    <a:pt x="808683" y="459212"/>
                  </a:lnTo>
                  <a:lnTo>
                    <a:pt x="812164" y="406069"/>
                  </a:lnTo>
                  <a:lnTo>
                    <a:pt x="808683" y="352933"/>
                  </a:lnTo>
                  <a:lnTo>
                    <a:pt x="798348" y="300909"/>
                  </a:lnTo>
                  <a:lnTo>
                    <a:pt x="781330" y="250705"/>
                  </a:lnTo>
                  <a:lnTo>
                    <a:pt x="757796" y="203034"/>
                  </a:lnTo>
                  <a:lnTo>
                    <a:pt x="728187" y="158845"/>
                  </a:lnTo>
                  <a:lnTo>
                    <a:pt x="693177" y="118975"/>
                  </a:lnTo>
                  <a:lnTo>
                    <a:pt x="653306" y="83964"/>
                  </a:lnTo>
                  <a:lnTo>
                    <a:pt x="609117" y="54356"/>
                  </a:lnTo>
                  <a:lnTo>
                    <a:pt x="561446" y="30828"/>
                  </a:lnTo>
                  <a:lnTo>
                    <a:pt x="511243" y="13814"/>
                  </a:lnTo>
                  <a:lnTo>
                    <a:pt x="459218" y="3481"/>
                  </a:lnTo>
                  <a:lnTo>
                    <a:pt x="4060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32397" y="8751595"/>
              <a:ext cx="597954" cy="513003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160594" y="9558007"/>
            <a:ext cx="858596" cy="858596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6331940" y="9583642"/>
            <a:ext cx="881380" cy="635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103505">
              <a:lnSpc>
                <a:spcPts val="800"/>
              </a:lnSpc>
              <a:spcBef>
                <a:spcPts val="60"/>
              </a:spcBef>
            </a:pP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 marR="194310">
              <a:lnSpc>
                <a:spcPct val="833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2279" y="213842"/>
            <a:ext cx="835913" cy="953643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577162" y="539279"/>
            <a:ext cx="292100" cy="182245"/>
          </a:xfrm>
          <a:custGeom>
            <a:avLst/>
            <a:gdLst/>
            <a:ahLst/>
            <a:cxnLst/>
            <a:rect l="l" t="t" r="r" b="b"/>
            <a:pathLst>
              <a:path w="292100" h="182245">
                <a:moveTo>
                  <a:pt x="124561" y="0"/>
                </a:moveTo>
                <a:lnTo>
                  <a:pt x="103682" y="0"/>
                </a:lnTo>
                <a:lnTo>
                  <a:pt x="103682" y="129603"/>
                </a:lnTo>
                <a:lnTo>
                  <a:pt x="124561" y="129603"/>
                </a:lnTo>
                <a:lnTo>
                  <a:pt x="124561" y="0"/>
                </a:lnTo>
                <a:close/>
              </a:path>
              <a:path w="292100" h="182245">
                <a:moveTo>
                  <a:pt x="147599" y="130048"/>
                </a:moveTo>
                <a:lnTo>
                  <a:pt x="20878" y="130048"/>
                </a:lnTo>
                <a:lnTo>
                  <a:pt x="20878" y="508"/>
                </a:lnTo>
                <a:lnTo>
                  <a:pt x="0" y="508"/>
                </a:lnTo>
                <a:lnTo>
                  <a:pt x="0" y="130048"/>
                </a:lnTo>
                <a:lnTo>
                  <a:pt x="0" y="147828"/>
                </a:lnTo>
                <a:lnTo>
                  <a:pt x="127800" y="147828"/>
                </a:lnTo>
                <a:lnTo>
                  <a:pt x="127800" y="182118"/>
                </a:lnTo>
                <a:lnTo>
                  <a:pt x="147599" y="182118"/>
                </a:lnTo>
                <a:lnTo>
                  <a:pt x="147599" y="147828"/>
                </a:lnTo>
                <a:lnTo>
                  <a:pt x="147599" y="130048"/>
                </a:lnTo>
                <a:close/>
              </a:path>
              <a:path w="292100" h="182245">
                <a:moveTo>
                  <a:pt x="291592" y="130048"/>
                </a:moveTo>
                <a:lnTo>
                  <a:pt x="204838" y="130048"/>
                </a:lnTo>
                <a:lnTo>
                  <a:pt x="204838" y="81788"/>
                </a:lnTo>
                <a:lnTo>
                  <a:pt x="279361" y="81788"/>
                </a:lnTo>
                <a:lnTo>
                  <a:pt x="279361" y="62738"/>
                </a:lnTo>
                <a:lnTo>
                  <a:pt x="204838" y="62738"/>
                </a:lnTo>
                <a:lnTo>
                  <a:pt x="204838" y="18288"/>
                </a:lnTo>
                <a:lnTo>
                  <a:pt x="288353" y="18288"/>
                </a:lnTo>
                <a:lnTo>
                  <a:pt x="288353" y="508"/>
                </a:lnTo>
                <a:lnTo>
                  <a:pt x="183603" y="508"/>
                </a:lnTo>
                <a:lnTo>
                  <a:pt x="183603" y="18288"/>
                </a:lnTo>
                <a:lnTo>
                  <a:pt x="183603" y="62738"/>
                </a:lnTo>
                <a:lnTo>
                  <a:pt x="183603" y="81788"/>
                </a:lnTo>
                <a:lnTo>
                  <a:pt x="183603" y="130048"/>
                </a:lnTo>
                <a:lnTo>
                  <a:pt x="183603" y="147828"/>
                </a:lnTo>
                <a:lnTo>
                  <a:pt x="291592" y="147828"/>
                </a:lnTo>
                <a:lnTo>
                  <a:pt x="291592" y="130048"/>
                </a:lnTo>
                <a:close/>
              </a:path>
            </a:pathLst>
          </a:custGeom>
          <a:solidFill>
            <a:srgbClr val="57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1917725" y="539787"/>
            <a:ext cx="444500" cy="148590"/>
            <a:chOff x="1917725" y="539787"/>
            <a:chExt cx="444500" cy="148590"/>
          </a:xfrm>
        </p:grpSpPr>
        <p:sp>
          <p:nvSpPr>
            <p:cNvPr id="15" name="object 15"/>
            <p:cNvSpPr/>
            <p:nvPr/>
          </p:nvSpPr>
          <p:spPr>
            <a:xfrm>
              <a:off x="1917725" y="539787"/>
              <a:ext cx="287020" cy="148590"/>
            </a:xfrm>
            <a:custGeom>
              <a:avLst/>
              <a:gdLst/>
              <a:ahLst/>
              <a:cxnLst/>
              <a:rect l="l" t="t" r="r" b="b"/>
              <a:pathLst>
                <a:path w="287019" h="148590">
                  <a:moveTo>
                    <a:pt x="127800" y="571"/>
                  </a:moveTo>
                  <a:lnTo>
                    <a:pt x="106553" y="571"/>
                  </a:lnTo>
                  <a:lnTo>
                    <a:pt x="106553" y="63500"/>
                  </a:lnTo>
                  <a:lnTo>
                    <a:pt x="20878" y="63500"/>
                  </a:lnTo>
                  <a:lnTo>
                    <a:pt x="20878" y="0"/>
                  </a:lnTo>
                  <a:lnTo>
                    <a:pt x="0" y="0"/>
                  </a:lnTo>
                  <a:lnTo>
                    <a:pt x="0" y="63500"/>
                  </a:lnTo>
                  <a:lnTo>
                    <a:pt x="0" y="82550"/>
                  </a:lnTo>
                  <a:lnTo>
                    <a:pt x="0" y="147320"/>
                  </a:lnTo>
                  <a:lnTo>
                    <a:pt x="20878" y="147320"/>
                  </a:lnTo>
                  <a:lnTo>
                    <a:pt x="20878" y="82550"/>
                  </a:lnTo>
                  <a:lnTo>
                    <a:pt x="106553" y="82550"/>
                  </a:lnTo>
                  <a:lnTo>
                    <a:pt x="106553" y="147091"/>
                  </a:lnTo>
                  <a:lnTo>
                    <a:pt x="127800" y="147091"/>
                  </a:lnTo>
                  <a:lnTo>
                    <a:pt x="127800" y="82550"/>
                  </a:lnTo>
                  <a:lnTo>
                    <a:pt x="127800" y="82296"/>
                  </a:lnTo>
                  <a:lnTo>
                    <a:pt x="127800" y="63931"/>
                  </a:lnTo>
                  <a:lnTo>
                    <a:pt x="127800" y="63500"/>
                  </a:lnTo>
                  <a:lnTo>
                    <a:pt x="127800" y="571"/>
                  </a:lnTo>
                  <a:close/>
                </a:path>
                <a:path w="287019" h="148590">
                  <a:moveTo>
                    <a:pt x="286918" y="215"/>
                  </a:moveTo>
                  <a:lnTo>
                    <a:pt x="164515" y="215"/>
                  </a:lnTo>
                  <a:lnTo>
                    <a:pt x="164515" y="18567"/>
                  </a:lnTo>
                  <a:lnTo>
                    <a:pt x="215277" y="18567"/>
                  </a:lnTo>
                  <a:lnTo>
                    <a:pt x="215277" y="148170"/>
                  </a:lnTo>
                  <a:lnTo>
                    <a:pt x="236156" y="148170"/>
                  </a:lnTo>
                  <a:lnTo>
                    <a:pt x="236156" y="18567"/>
                  </a:lnTo>
                  <a:lnTo>
                    <a:pt x="286918" y="18567"/>
                  </a:lnTo>
                  <a:lnTo>
                    <a:pt x="286918" y="215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44242" y="540003"/>
              <a:ext cx="117716" cy="146519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56638" y="774725"/>
            <a:ext cx="156235" cy="150114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1762925" y="776007"/>
            <a:ext cx="674370" cy="180340"/>
            <a:chOff x="1762925" y="776007"/>
            <a:chExt cx="674370" cy="180340"/>
          </a:xfrm>
        </p:grpSpPr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62925" y="776160"/>
              <a:ext cx="119164" cy="14651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17725" y="776007"/>
              <a:ext cx="519430" cy="180340"/>
            </a:xfrm>
            <a:custGeom>
              <a:avLst/>
              <a:gdLst/>
              <a:ahLst/>
              <a:cxnLst/>
              <a:rect l="l" t="t" r="r" b="b"/>
              <a:pathLst>
                <a:path w="519430" h="180340">
                  <a:moveTo>
                    <a:pt x="209511" y="129540"/>
                  </a:moveTo>
                  <a:lnTo>
                    <a:pt x="186829" y="129540"/>
                  </a:lnTo>
                  <a:lnTo>
                    <a:pt x="186829" y="508"/>
                  </a:lnTo>
                  <a:lnTo>
                    <a:pt x="165950" y="508"/>
                  </a:lnTo>
                  <a:lnTo>
                    <a:pt x="165950" y="129540"/>
                  </a:lnTo>
                  <a:lnTo>
                    <a:pt x="104038" y="129540"/>
                  </a:lnTo>
                  <a:lnTo>
                    <a:pt x="104038" y="508"/>
                  </a:lnTo>
                  <a:lnTo>
                    <a:pt x="83159" y="508"/>
                  </a:lnTo>
                  <a:lnTo>
                    <a:pt x="83159" y="129540"/>
                  </a:lnTo>
                  <a:lnTo>
                    <a:pt x="20878" y="129540"/>
                  </a:lnTo>
                  <a:lnTo>
                    <a:pt x="20878" y="0"/>
                  </a:lnTo>
                  <a:lnTo>
                    <a:pt x="0" y="0"/>
                  </a:lnTo>
                  <a:lnTo>
                    <a:pt x="0" y="129540"/>
                  </a:lnTo>
                  <a:lnTo>
                    <a:pt x="0" y="147320"/>
                  </a:lnTo>
                  <a:lnTo>
                    <a:pt x="189712" y="147320"/>
                  </a:lnTo>
                  <a:lnTo>
                    <a:pt x="189712" y="180340"/>
                  </a:lnTo>
                  <a:lnTo>
                    <a:pt x="209511" y="180340"/>
                  </a:lnTo>
                  <a:lnTo>
                    <a:pt x="209511" y="147320"/>
                  </a:lnTo>
                  <a:lnTo>
                    <a:pt x="209511" y="129540"/>
                  </a:lnTo>
                  <a:close/>
                </a:path>
                <a:path w="519430" h="180340">
                  <a:moveTo>
                    <a:pt x="350278" y="129540"/>
                  </a:moveTo>
                  <a:lnTo>
                    <a:pt x="263512" y="129540"/>
                  </a:lnTo>
                  <a:lnTo>
                    <a:pt x="263512" y="82550"/>
                  </a:lnTo>
                  <a:lnTo>
                    <a:pt x="338391" y="82550"/>
                  </a:lnTo>
                  <a:lnTo>
                    <a:pt x="338391" y="63500"/>
                  </a:lnTo>
                  <a:lnTo>
                    <a:pt x="263512" y="63500"/>
                  </a:lnTo>
                  <a:lnTo>
                    <a:pt x="263512" y="19050"/>
                  </a:lnTo>
                  <a:lnTo>
                    <a:pt x="347395" y="19050"/>
                  </a:lnTo>
                  <a:lnTo>
                    <a:pt x="347395" y="0"/>
                  </a:lnTo>
                  <a:lnTo>
                    <a:pt x="241909" y="0"/>
                  </a:lnTo>
                  <a:lnTo>
                    <a:pt x="241909" y="19050"/>
                  </a:lnTo>
                  <a:lnTo>
                    <a:pt x="241909" y="63500"/>
                  </a:lnTo>
                  <a:lnTo>
                    <a:pt x="241909" y="82550"/>
                  </a:lnTo>
                  <a:lnTo>
                    <a:pt x="241909" y="129540"/>
                  </a:lnTo>
                  <a:lnTo>
                    <a:pt x="241909" y="148590"/>
                  </a:lnTo>
                  <a:lnTo>
                    <a:pt x="350278" y="148590"/>
                  </a:lnTo>
                  <a:lnTo>
                    <a:pt x="350278" y="129540"/>
                  </a:lnTo>
                  <a:close/>
                </a:path>
                <a:path w="519430" h="180340">
                  <a:moveTo>
                    <a:pt x="519112" y="82956"/>
                  </a:moveTo>
                  <a:lnTo>
                    <a:pt x="497878" y="82956"/>
                  </a:lnTo>
                  <a:lnTo>
                    <a:pt x="497878" y="147751"/>
                  </a:lnTo>
                  <a:lnTo>
                    <a:pt x="519112" y="147751"/>
                  </a:lnTo>
                  <a:lnTo>
                    <a:pt x="519112" y="82956"/>
                  </a:lnTo>
                  <a:close/>
                </a:path>
                <a:path w="519430" h="180340">
                  <a:moveTo>
                    <a:pt x="519112" y="64770"/>
                  </a:moveTo>
                  <a:lnTo>
                    <a:pt x="412191" y="64770"/>
                  </a:lnTo>
                  <a:lnTo>
                    <a:pt x="412191" y="0"/>
                  </a:lnTo>
                  <a:lnTo>
                    <a:pt x="390588" y="0"/>
                  </a:lnTo>
                  <a:lnTo>
                    <a:pt x="390588" y="64770"/>
                  </a:lnTo>
                  <a:lnTo>
                    <a:pt x="390588" y="82550"/>
                  </a:lnTo>
                  <a:lnTo>
                    <a:pt x="390588" y="147320"/>
                  </a:lnTo>
                  <a:lnTo>
                    <a:pt x="412191" y="147320"/>
                  </a:lnTo>
                  <a:lnTo>
                    <a:pt x="412191" y="82550"/>
                  </a:lnTo>
                  <a:lnTo>
                    <a:pt x="519112" y="82550"/>
                  </a:lnTo>
                  <a:lnTo>
                    <a:pt x="519112" y="64770"/>
                  </a:lnTo>
                  <a:close/>
                </a:path>
                <a:path w="519430" h="180340">
                  <a:moveTo>
                    <a:pt x="519112" y="508"/>
                  </a:moveTo>
                  <a:lnTo>
                    <a:pt x="497878" y="508"/>
                  </a:lnTo>
                  <a:lnTo>
                    <a:pt x="497878" y="64236"/>
                  </a:lnTo>
                  <a:lnTo>
                    <a:pt x="519112" y="64236"/>
                  </a:lnTo>
                  <a:lnTo>
                    <a:pt x="519112" y="508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2489034" y="776160"/>
            <a:ext cx="287655" cy="146685"/>
            <a:chOff x="2489034" y="776160"/>
            <a:chExt cx="287655" cy="146685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89034" y="776160"/>
              <a:ext cx="126364" cy="14651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8960" y="776160"/>
              <a:ext cx="117360" cy="146519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4845862" y="316699"/>
            <a:ext cx="2305050" cy="780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970"/>
              </a:lnSpc>
              <a:spcBef>
                <a:spcPts val="100"/>
              </a:spcBef>
            </a:pPr>
            <a:r>
              <a:rPr spc="-10" dirty="0"/>
              <a:t>МЕРОПРИЯТИЯ</a:t>
            </a:r>
          </a:p>
          <a:p>
            <a:pPr marR="5080" algn="r">
              <a:lnSpc>
                <a:spcPts val="2970"/>
              </a:lnSpc>
            </a:pPr>
            <a:r>
              <a:rPr dirty="0"/>
              <a:t>НА</a:t>
            </a:r>
            <a:r>
              <a:rPr spc="-10" dirty="0"/>
              <a:t> АВГУСТ</a:t>
            </a:r>
          </a:p>
        </p:txBody>
      </p:sp>
      <p:grpSp>
        <p:nvGrpSpPr>
          <p:cNvPr id="24" name="object 24"/>
          <p:cNvGrpSpPr/>
          <p:nvPr/>
        </p:nvGrpSpPr>
        <p:grpSpPr>
          <a:xfrm>
            <a:off x="1556638" y="1009446"/>
            <a:ext cx="1470025" cy="184785"/>
            <a:chOff x="1556638" y="1009446"/>
            <a:chExt cx="1470025" cy="184785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6638" y="1016647"/>
              <a:ext cx="139674" cy="15191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5841" y="1016647"/>
              <a:ext cx="160921" cy="15191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7725" y="1009446"/>
              <a:ext cx="356755" cy="18431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00046" y="1016647"/>
              <a:ext cx="160921" cy="15191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493721" y="1015923"/>
              <a:ext cx="135255" cy="146685"/>
            </a:xfrm>
            <a:custGeom>
              <a:avLst/>
              <a:gdLst/>
              <a:ahLst/>
              <a:cxnLst/>
              <a:rect l="l" t="t" r="r" b="b"/>
              <a:pathLst>
                <a:path w="135255" h="146684">
                  <a:moveTo>
                    <a:pt x="134632" y="86753"/>
                  </a:moveTo>
                  <a:lnTo>
                    <a:pt x="100444" y="86753"/>
                  </a:lnTo>
                  <a:lnTo>
                    <a:pt x="100444" y="146519"/>
                  </a:lnTo>
                  <a:lnTo>
                    <a:pt x="134632" y="146519"/>
                  </a:lnTo>
                  <a:lnTo>
                    <a:pt x="134632" y="86753"/>
                  </a:lnTo>
                  <a:close/>
                </a:path>
                <a:path w="135255" h="146684">
                  <a:moveTo>
                    <a:pt x="134632" y="58534"/>
                  </a:moveTo>
                  <a:lnTo>
                    <a:pt x="33832" y="58534"/>
                  </a:lnTo>
                  <a:lnTo>
                    <a:pt x="33832" y="114"/>
                  </a:lnTo>
                  <a:lnTo>
                    <a:pt x="0" y="114"/>
                  </a:lnTo>
                  <a:lnTo>
                    <a:pt x="0" y="58534"/>
                  </a:lnTo>
                  <a:lnTo>
                    <a:pt x="0" y="86474"/>
                  </a:lnTo>
                  <a:lnTo>
                    <a:pt x="0" y="146164"/>
                  </a:lnTo>
                  <a:lnTo>
                    <a:pt x="33832" y="146164"/>
                  </a:lnTo>
                  <a:lnTo>
                    <a:pt x="33832" y="86474"/>
                  </a:lnTo>
                  <a:lnTo>
                    <a:pt x="134632" y="86474"/>
                  </a:lnTo>
                  <a:lnTo>
                    <a:pt x="134632" y="58534"/>
                  </a:lnTo>
                  <a:close/>
                </a:path>
                <a:path w="135255" h="146684">
                  <a:moveTo>
                    <a:pt x="134632" y="0"/>
                  </a:moveTo>
                  <a:lnTo>
                    <a:pt x="100444" y="0"/>
                  </a:lnTo>
                  <a:lnTo>
                    <a:pt x="100444" y="58318"/>
                  </a:lnTo>
                  <a:lnTo>
                    <a:pt x="134632" y="58318"/>
                  </a:lnTo>
                  <a:lnTo>
                    <a:pt x="134632" y="0"/>
                  </a:lnTo>
                  <a:close/>
                </a:path>
              </a:pathLst>
            </a:custGeom>
            <a:solidFill>
              <a:srgbClr val="57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61475" y="1015568"/>
              <a:ext cx="166674" cy="17783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61640" y="1015555"/>
              <a:ext cx="164884" cy="14651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436334" y="1002867"/>
            <a:ext cx="713740" cy="437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b="1" spc="-20" dirty="0">
                <a:solidFill>
                  <a:srgbClr val="FFFFFF"/>
                </a:solidFill>
                <a:latin typeface="Calibri"/>
                <a:cs typeface="Calibri"/>
              </a:rPr>
              <a:t>2026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6938" y="1469059"/>
            <a:ext cx="65836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Время</a:t>
            </a:r>
            <a:r>
              <a:rPr sz="1600" b="1" spc="-3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7595B"/>
                </a:solidFill>
                <a:latin typeface="Calibri"/>
                <a:cs typeface="Calibri"/>
              </a:rPr>
              <a:t>работы:</a:t>
            </a:r>
            <a:r>
              <a:rPr sz="1600" b="1" spc="-4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7595B"/>
                </a:solidFill>
                <a:latin typeface="Calibri"/>
                <a:cs typeface="Calibri"/>
              </a:rPr>
              <a:t>понедельник</a:t>
            </a:r>
            <a:r>
              <a:rPr sz="1600" b="1" spc="-2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3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четверг</a:t>
            </a:r>
            <a:r>
              <a:rPr sz="1600" b="1" spc="-2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08:00</a:t>
            </a:r>
            <a:r>
              <a:rPr sz="1600" b="1" spc="-3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–</a:t>
            </a:r>
            <a:r>
              <a:rPr sz="1600" b="1" spc="-30" dirty="0">
                <a:solidFill>
                  <a:srgbClr val="57595B"/>
                </a:solidFill>
                <a:latin typeface="Calibri"/>
                <a:cs typeface="Calibri"/>
              </a:rPr>
              <a:t> 17:00,</a:t>
            </a:r>
            <a:r>
              <a:rPr sz="1600" b="1" spc="-6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57595B"/>
                </a:solidFill>
                <a:latin typeface="Calibri"/>
                <a:cs typeface="Calibri"/>
              </a:rPr>
              <a:t>пятница</a:t>
            </a:r>
            <a:r>
              <a:rPr sz="1600" b="1" spc="-65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7595B"/>
                </a:solidFill>
                <a:latin typeface="Calibri"/>
                <a:cs typeface="Calibri"/>
              </a:rPr>
              <a:t>—</a:t>
            </a:r>
            <a:r>
              <a:rPr sz="1600" b="1" spc="-70" dirty="0">
                <a:solidFill>
                  <a:srgbClr val="57595B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57595B"/>
                </a:solidFill>
                <a:latin typeface="Calibri"/>
                <a:cs typeface="Calibri"/>
              </a:rPr>
              <a:t>08:00-</a:t>
            </a:r>
            <a:r>
              <a:rPr sz="1600" b="1" spc="-10" dirty="0">
                <a:solidFill>
                  <a:srgbClr val="57595B"/>
                </a:solidFill>
                <a:latin typeface="Calibri"/>
                <a:cs typeface="Calibri"/>
              </a:rPr>
              <a:t>15:45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384124" y="8313483"/>
            <a:ext cx="1228725" cy="370840"/>
            <a:chOff x="384124" y="8313483"/>
            <a:chExt cx="1228725" cy="370840"/>
          </a:xfrm>
        </p:grpSpPr>
        <p:sp>
          <p:nvSpPr>
            <p:cNvPr id="3" name="object 3"/>
            <p:cNvSpPr/>
            <p:nvPr/>
          </p:nvSpPr>
          <p:spPr>
            <a:xfrm>
              <a:off x="595083" y="8474747"/>
              <a:ext cx="91440" cy="78740"/>
            </a:xfrm>
            <a:custGeom>
              <a:avLst/>
              <a:gdLst/>
              <a:ahLst/>
              <a:cxnLst/>
              <a:rect l="l" t="t" r="r" b="b"/>
              <a:pathLst>
                <a:path w="91440" h="78740">
                  <a:moveTo>
                    <a:pt x="91071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8420"/>
                  </a:lnTo>
                  <a:lnTo>
                    <a:pt x="0" y="78740"/>
                  </a:lnTo>
                  <a:lnTo>
                    <a:pt x="83159" y="78740"/>
                  </a:lnTo>
                  <a:lnTo>
                    <a:pt x="83159" y="58420"/>
                  </a:lnTo>
                  <a:lnTo>
                    <a:pt x="23037" y="58420"/>
                  </a:lnTo>
                  <a:lnTo>
                    <a:pt x="23037" y="20320"/>
                  </a:lnTo>
                  <a:lnTo>
                    <a:pt x="91071" y="20320"/>
                  </a:lnTo>
                  <a:lnTo>
                    <a:pt x="9107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3155" y="8472969"/>
              <a:ext cx="288721" cy="12923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25994" y="8472969"/>
              <a:ext cx="315722" cy="12923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69796" y="8474760"/>
              <a:ext cx="106565" cy="12564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03362" y="8474760"/>
              <a:ext cx="109435" cy="12744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84124" y="8313483"/>
              <a:ext cx="772795" cy="370840"/>
            </a:xfrm>
            <a:custGeom>
              <a:avLst/>
              <a:gdLst/>
              <a:ahLst/>
              <a:cxnLst/>
              <a:rect l="l" t="t" r="r" b="b"/>
              <a:pathLst>
                <a:path w="772794" h="370840">
                  <a:moveTo>
                    <a:pt x="772553" y="0"/>
                  </a:moveTo>
                  <a:lnTo>
                    <a:pt x="0" y="0"/>
                  </a:lnTo>
                  <a:lnTo>
                    <a:pt x="0" y="370801"/>
                  </a:lnTo>
                  <a:lnTo>
                    <a:pt x="772553" y="370801"/>
                  </a:lnTo>
                  <a:lnTo>
                    <a:pt x="772553" y="0"/>
                  </a:lnTo>
                  <a:close/>
                </a:path>
              </a:pathLst>
            </a:custGeom>
            <a:solidFill>
              <a:srgbClr val="CFD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6225120" y="8602205"/>
            <a:ext cx="812165" cy="812165"/>
            <a:chOff x="6225120" y="8602205"/>
            <a:chExt cx="812165" cy="812165"/>
          </a:xfrm>
        </p:grpSpPr>
        <p:sp>
          <p:nvSpPr>
            <p:cNvPr id="33" name="object 33"/>
            <p:cNvSpPr/>
            <p:nvPr/>
          </p:nvSpPr>
          <p:spPr>
            <a:xfrm>
              <a:off x="6225120" y="8602205"/>
              <a:ext cx="812165" cy="812165"/>
            </a:xfrm>
            <a:custGeom>
              <a:avLst/>
              <a:gdLst/>
              <a:ahLst/>
              <a:cxnLst/>
              <a:rect l="l" t="t" r="r" b="b"/>
              <a:pathLst>
                <a:path w="812165" h="812165">
                  <a:moveTo>
                    <a:pt x="406082" y="0"/>
                  </a:moveTo>
                  <a:lnTo>
                    <a:pt x="352941" y="3481"/>
                  </a:lnTo>
                  <a:lnTo>
                    <a:pt x="300915" y="13814"/>
                  </a:lnTo>
                  <a:lnTo>
                    <a:pt x="250711" y="30828"/>
                  </a:lnTo>
                  <a:lnTo>
                    <a:pt x="203034" y="54356"/>
                  </a:lnTo>
                  <a:lnTo>
                    <a:pt x="158847" y="83964"/>
                  </a:lnTo>
                  <a:lnTo>
                    <a:pt x="118979" y="118975"/>
                  </a:lnTo>
                  <a:lnTo>
                    <a:pt x="83970" y="158845"/>
                  </a:lnTo>
                  <a:lnTo>
                    <a:pt x="54356" y="203034"/>
                  </a:lnTo>
                  <a:lnTo>
                    <a:pt x="30828" y="250705"/>
                  </a:lnTo>
                  <a:lnTo>
                    <a:pt x="13814" y="300909"/>
                  </a:lnTo>
                  <a:lnTo>
                    <a:pt x="3481" y="352933"/>
                  </a:lnTo>
                  <a:lnTo>
                    <a:pt x="0" y="406069"/>
                  </a:lnTo>
                  <a:lnTo>
                    <a:pt x="3481" y="459212"/>
                  </a:lnTo>
                  <a:lnTo>
                    <a:pt x="13814" y="511241"/>
                  </a:lnTo>
                  <a:lnTo>
                    <a:pt x="30828" y="561446"/>
                  </a:lnTo>
                  <a:lnTo>
                    <a:pt x="54356" y="609117"/>
                  </a:lnTo>
                  <a:lnTo>
                    <a:pt x="83970" y="653306"/>
                  </a:lnTo>
                  <a:lnTo>
                    <a:pt x="118979" y="693177"/>
                  </a:lnTo>
                  <a:lnTo>
                    <a:pt x="158847" y="728187"/>
                  </a:lnTo>
                  <a:lnTo>
                    <a:pt x="203034" y="757796"/>
                  </a:lnTo>
                  <a:lnTo>
                    <a:pt x="250711" y="781323"/>
                  </a:lnTo>
                  <a:lnTo>
                    <a:pt x="300915" y="798337"/>
                  </a:lnTo>
                  <a:lnTo>
                    <a:pt x="352941" y="808670"/>
                  </a:lnTo>
                  <a:lnTo>
                    <a:pt x="406082" y="812152"/>
                  </a:lnTo>
                  <a:lnTo>
                    <a:pt x="459218" y="808670"/>
                  </a:lnTo>
                  <a:lnTo>
                    <a:pt x="511243" y="798337"/>
                  </a:lnTo>
                  <a:lnTo>
                    <a:pt x="561446" y="781323"/>
                  </a:lnTo>
                  <a:lnTo>
                    <a:pt x="609117" y="757796"/>
                  </a:lnTo>
                  <a:lnTo>
                    <a:pt x="653306" y="728187"/>
                  </a:lnTo>
                  <a:lnTo>
                    <a:pt x="693177" y="693177"/>
                  </a:lnTo>
                  <a:lnTo>
                    <a:pt x="728187" y="653306"/>
                  </a:lnTo>
                  <a:lnTo>
                    <a:pt x="757796" y="609117"/>
                  </a:lnTo>
                  <a:lnTo>
                    <a:pt x="781330" y="561446"/>
                  </a:lnTo>
                  <a:lnTo>
                    <a:pt x="798348" y="511241"/>
                  </a:lnTo>
                  <a:lnTo>
                    <a:pt x="808683" y="459212"/>
                  </a:lnTo>
                  <a:lnTo>
                    <a:pt x="812164" y="406069"/>
                  </a:lnTo>
                  <a:lnTo>
                    <a:pt x="808683" y="352933"/>
                  </a:lnTo>
                  <a:lnTo>
                    <a:pt x="798348" y="300909"/>
                  </a:lnTo>
                  <a:lnTo>
                    <a:pt x="781330" y="250705"/>
                  </a:lnTo>
                  <a:lnTo>
                    <a:pt x="757796" y="203034"/>
                  </a:lnTo>
                  <a:lnTo>
                    <a:pt x="728187" y="158845"/>
                  </a:lnTo>
                  <a:lnTo>
                    <a:pt x="693177" y="118975"/>
                  </a:lnTo>
                  <a:lnTo>
                    <a:pt x="653306" y="83964"/>
                  </a:lnTo>
                  <a:lnTo>
                    <a:pt x="609117" y="54356"/>
                  </a:lnTo>
                  <a:lnTo>
                    <a:pt x="561446" y="30828"/>
                  </a:lnTo>
                  <a:lnTo>
                    <a:pt x="511243" y="13814"/>
                  </a:lnTo>
                  <a:lnTo>
                    <a:pt x="459218" y="3481"/>
                  </a:lnTo>
                  <a:lnTo>
                    <a:pt x="4060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32397" y="8751595"/>
              <a:ext cx="597954" cy="513003"/>
            </a:xfrm>
            <a:prstGeom prst="rect">
              <a:avLst/>
            </a:prstGeom>
          </p:spPr>
        </p:pic>
      </p:grpSp>
      <p:graphicFrame>
        <p:nvGraphicFramePr>
          <p:cNvPr id="36" name="object 36"/>
          <p:cNvGraphicFramePr>
            <a:graphicFrameLocks noGrp="1"/>
          </p:cNvGraphicFramePr>
          <p:nvPr/>
        </p:nvGraphicFramePr>
        <p:xfrm>
          <a:off x="378726" y="1930323"/>
          <a:ext cx="6877050" cy="67462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2795"/>
                <a:gridCol w="4866640"/>
                <a:gridCol w="1151255"/>
              </a:tblGrid>
              <a:tr h="551815">
                <a:tc>
                  <a:txBody>
                    <a:bodyPr/>
                    <a:lstStyle/>
                    <a:p>
                      <a:pPr marR="170815" algn="r">
                        <a:lnSpc>
                          <a:spcPts val="2075"/>
                        </a:lnSpc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Дата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Мероприятие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  <a:tc>
                  <a:txBody>
                    <a:bodyPr/>
                    <a:lstStyle/>
                    <a:p>
                      <a:pPr marL="227965" marR="220345" indent="27305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Время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начала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0BC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194945" algn="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1500" spc="-10" dirty="0">
                          <a:latin typeface="Arial"/>
                          <a:cs typeface="Arial"/>
                        </a:rPr>
                        <a:t>17.08</a:t>
                      </a:r>
                      <a:endParaRPr sz="1500">
                        <a:latin typeface="Arial"/>
                        <a:cs typeface="Arial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995">
                        <a:lnSpc>
                          <a:spcPts val="1810"/>
                        </a:lnSpc>
                        <a:spcBef>
                          <a:spcPts val="265"/>
                        </a:spcBef>
                        <a:tabLst>
                          <a:tab pos="2431415" algn="l"/>
                          <a:tab pos="3282315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Информационный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час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«Современный терроризм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его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проявления».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579755">
                <a:tc>
                  <a:txBody>
                    <a:bodyPr/>
                    <a:lstStyle/>
                    <a:p>
                      <a:pPr marR="15748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solidFill>
                            <a:srgbClr val="231F1F"/>
                          </a:solidFill>
                          <a:latin typeface="Calibri"/>
                          <a:cs typeface="Calibri"/>
                        </a:rPr>
                        <a:t>18.08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360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Волонтерская</a:t>
                      </a:r>
                      <a:r>
                        <a:rPr sz="1800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8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2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помощь</a:t>
                      </a:r>
                      <a:r>
                        <a:rPr sz="1800" spc="2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бойцам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СВО.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Плетение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сетей.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15240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19.08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8265">
                        <a:lnSpc>
                          <a:spcPts val="1810"/>
                        </a:lnSpc>
                        <a:spcBef>
                          <a:spcPts val="265"/>
                        </a:spcBef>
                        <a:tabLst>
                          <a:tab pos="1219835" algn="l"/>
                          <a:tab pos="2412365" algn="l"/>
                          <a:tab pos="3776979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Яблочные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посиделки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«Солнечный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праздник-яблочный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спас».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781685">
                <a:tc>
                  <a:txBody>
                    <a:bodyPr/>
                    <a:lstStyle/>
                    <a:p>
                      <a:pPr marR="15240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20.08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360" algn="just">
                        <a:lnSpc>
                          <a:spcPts val="1810"/>
                        </a:lnSpc>
                        <a:spcBef>
                          <a:spcPts val="265"/>
                        </a:spcBef>
                        <a:tabLst>
                          <a:tab pos="1618615" algn="l"/>
                          <a:tab pos="3311525" algn="l"/>
                        </a:tabLst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Круглый</a:t>
                      </a:r>
                      <a:r>
                        <a:rPr sz="1800" spc="310" dirty="0">
                          <a:latin typeface="Calibri"/>
                          <a:cs typeface="Calibri"/>
                        </a:rPr>
                        <a:t> 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стол</a:t>
                      </a:r>
                      <a:r>
                        <a:rPr sz="1800" spc="315" dirty="0">
                          <a:latin typeface="Calibri"/>
                          <a:cs typeface="Calibri"/>
                        </a:rPr>
                        <a:t> 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по</a:t>
                      </a:r>
                      <a:r>
                        <a:rPr sz="1800" spc="315" dirty="0">
                          <a:latin typeface="Calibri"/>
                          <a:cs typeface="Calibri"/>
                        </a:rPr>
                        <a:t>   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социально-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правовым вопросам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«Цифровое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удостоверение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пенсионера».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</a:tr>
              <a:tr h="781685">
                <a:tc>
                  <a:txBody>
                    <a:bodyPr/>
                    <a:lstStyle/>
                    <a:p>
                      <a:pPr marR="15240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5725" algn="just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Посещение</a:t>
                      </a:r>
                      <a:r>
                        <a:rPr sz="1800" spc="23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240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участие</a:t>
                      </a:r>
                      <a:r>
                        <a:rPr sz="1800" spc="23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spc="235" dirty="0">
                          <a:latin typeface="Calibri"/>
                          <a:cs typeface="Calibri"/>
                        </a:rPr>
                        <a:t> 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патриотическом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мероприятии</a:t>
                      </a:r>
                      <a:r>
                        <a:rPr sz="1800" spc="15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«День</a:t>
                      </a:r>
                      <a:r>
                        <a:rPr sz="1800" spc="160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государственного</a:t>
                      </a:r>
                      <a:r>
                        <a:rPr sz="1800" spc="155" dirty="0">
                          <a:latin typeface="Calibri"/>
                          <a:cs typeface="Calibri"/>
                        </a:rPr>
                        <a:t> 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флага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Российской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Федерации».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R="15240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24.08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Волонтерская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деятельность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«Добрые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письма».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15240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25.08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8265">
                        <a:lnSpc>
                          <a:spcPts val="1810"/>
                        </a:lnSpc>
                        <a:spcBef>
                          <a:spcPts val="265"/>
                        </a:spcBef>
                        <a:tabLst>
                          <a:tab pos="1346835" algn="l"/>
                          <a:tab pos="2062480" algn="l"/>
                          <a:tab pos="3281045" algn="l"/>
                          <a:tab pos="4337050" algn="l"/>
                        </a:tabLst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Посещение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музея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«Духовные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наследия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села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Донского».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15240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26.08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19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Посещение</a:t>
                      </a:r>
                      <a:r>
                        <a:rPr sz="1800" spc="3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выставки</a:t>
                      </a:r>
                      <a:r>
                        <a:rPr sz="1800" spc="3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картин</a:t>
                      </a:r>
                      <a:r>
                        <a:rPr sz="1800" spc="3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Н.П.</a:t>
                      </a:r>
                      <a:r>
                        <a:rPr sz="1800" spc="3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Поддубного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>
                        <a:lnSpc>
                          <a:spcPts val="198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«Любить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землю,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которой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живешь»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15240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27.08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5725">
                        <a:lnSpc>
                          <a:spcPts val="1810"/>
                        </a:lnSpc>
                        <a:spcBef>
                          <a:spcPts val="265"/>
                        </a:spcBef>
                        <a:tabLst>
                          <a:tab pos="1082040" algn="l"/>
                          <a:tab pos="2779395" algn="l"/>
                          <a:tab pos="3812540" algn="l"/>
                        </a:tabLst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российского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кино.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Просмотр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художественного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фильма.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BF2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15240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28.08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6995">
                        <a:lnSpc>
                          <a:spcPts val="1810"/>
                        </a:lnSpc>
                        <a:spcBef>
                          <a:spcPts val="26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Информационный</a:t>
                      </a:r>
                      <a:r>
                        <a:rPr sz="1800" spc="4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час</a:t>
                      </a:r>
                      <a:r>
                        <a:rPr sz="1800" spc="4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«Наша</a:t>
                      </a:r>
                      <a:r>
                        <a:rPr sz="1800" spc="4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безопасность</a:t>
                      </a:r>
                      <a:r>
                        <a:rPr sz="1800" spc="4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цифровом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мире: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Не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дай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себя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обмануть».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  <a:tr h="370205">
                <a:tc>
                  <a:txBody>
                    <a:bodyPr/>
                    <a:lstStyle/>
                    <a:p>
                      <a:pPr marR="152400" algn="r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31.08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ts val="207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День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настольных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игр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«Игротека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на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столе».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  <a:tc>
                  <a:txBody>
                    <a:bodyPr/>
                    <a:lstStyle/>
                    <a:p>
                      <a:pPr marL="90805">
                        <a:lnSpc>
                          <a:spcPts val="207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10:00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FD8E6"/>
                    </a:solidFill>
                  </a:tcPr>
                </a:tc>
              </a:tr>
            </a:tbl>
          </a:graphicData>
        </a:graphic>
      </p:graphicFrame>
      <p:sp>
        <p:nvSpPr>
          <p:cNvPr id="37" name="object 37"/>
          <p:cNvSpPr txBox="1"/>
          <p:nvPr/>
        </p:nvSpPr>
        <p:spPr>
          <a:xfrm>
            <a:off x="417144" y="8862555"/>
            <a:ext cx="4425315" cy="171323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1220470">
              <a:lnSpc>
                <a:spcPct val="75000"/>
              </a:lnSpc>
              <a:spcBef>
                <a:spcPts val="280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3600" b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3600" b="1" spc="-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3600">
              <a:latin typeface="Calibri"/>
              <a:cs typeface="Calibri"/>
            </a:endParaRPr>
          </a:p>
          <a:p>
            <a:pPr marL="14604">
              <a:lnSpc>
                <a:spcPts val="1495"/>
              </a:lnSpc>
              <a:spcBef>
                <a:spcPts val="83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>
              <a:latin typeface="Calibri"/>
              <a:cs typeface="Calibri"/>
            </a:endParaRPr>
          </a:p>
          <a:p>
            <a:pPr marL="14604" marR="5080">
              <a:lnSpc>
                <a:spcPts val="1300"/>
              </a:lnSpc>
              <a:spcBef>
                <a:spcPts val="195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Адрес: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356170,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Труновский</a:t>
            </a:r>
            <a:r>
              <a:rPr sz="13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район,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с.Донское,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ул.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Ленина,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д.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4В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Контактный</a:t>
            </a:r>
            <a:r>
              <a:rPr sz="13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 (86546)38-0-</a:t>
            </a:r>
            <a:r>
              <a:rPr sz="1300" spc="-25" dirty="0">
                <a:solidFill>
                  <a:srgbClr val="FFFFFF"/>
                </a:solidFill>
                <a:latin typeface="Calibri"/>
                <a:cs typeface="Calibri"/>
              </a:rPr>
              <a:t>08</a:t>
            </a:r>
            <a:endParaRPr sz="1300">
              <a:latin typeface="Calibri"/>
              <a:cs typeface="Calibri"/>
            </a:endParaRPr>
          </a:p>
          <a:p>
            <a:pPr marL="14604">
              <a:lnSpc>
                <a:spcPts val="1435"/>
              </a:lnSpc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Ботиева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Нина</a:t>
            </a:r>
            <a:r>
              <a:rPr sz="13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Васильевна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160594" y="9558007"/>
            <a:ext cx="858596" cy="858596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6331940" y="9583642"/>
            <a:ext cx="881380" cy="635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103505">
              <a:lnSpc>
                <a:spcPts val="800"/>
              </a:lnSpc>
              <a:spcBef>
                <a:spcPts val="60"/>
              </a:spcBef>
            </a:pP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Отделение</a:t>
            </a:r>
            <a:r>
              <a:rPr sz="8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>
              <a:latin typeface="Calibri"/>
              <a:cs typeface="Calibri"/>
            </a:endParaRPr>
          </a:p>
          <a:p>
            <a:pPr marL="12700" marR="194310">
              <a:lnSpc>
                <a:spcPct val="833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30" dirty="0">
                <a:solidFill>
                  <a:srgbClr val="FFFFFF"/>
                </a:solidFill>
                <a:latin typeface="Calibri"/>
                <a:cs typeface="Calibri"/>
              </a:rPr>
              <a:t>Ставропольскому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Calibri"/>
                <a:cs typeface="Calibri"/>
              </a:rPr>
              <a:t>краю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325</Words>
  <Application>Microsoft Office PowerPoint</Application>
  <PresentationFormat>Произвольный</PresentationFormat>
  <Paragraphs>93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МЕРОПРИЯТИЯ НА АВГУСТ</vt:lpstr>
      <vt:lpstr>МЕРОПРИЯТИЯ НА АВГУСТ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Долидзе Марина Владимировна</cp:lastModifiedBy>
  <cp:revision>1</cp:revision>
  <dcterms:created xsi:type="dcterms:W3CDTF">2026-07-27T07:41:21Z</dcterms:created>
  <dcterms:modified xsi:type="dcterms:W3CDTF">2026-07-27T07:42:11Z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2026-07-23T00:00:00Z</vt:filetime>
  </property>
  <property fmtid="{D5CDD505-2E9C-101B-9397-08002B2CF9AE}" pid="4" name="Creator">
    <vt:lpwstr>Impress</vt:lpwstr>
  </property>
  <property fmtid="{D5CDD505-2E9C-101B-9397-08002B2CF9AE}" pid="5" name="LastSaved">
    <vt:filetime>2026-07-27T00:00:00Z</vt:filetime>
  </property>
  <property fmtid="{D5CDD505-2E9C-101B-9397-08002B2CF9AE}" pid="6" name="Producer">
    <vt:lpwstr>3-Heights(TM) PDF Security Shell 4.8.25.2 (http://www.pdf-tools.com)</vt:lpwstr>
  </property>
</Properties>
</file>