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2436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4954"/>
            <a:ext cx="6423025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88304"/>
            <a:ext cx="528955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732123" y="107658"/>
            <a:ext cx="3719525" cy="1658874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10883" y="7000570"/>
            <a:ext cx="7345045" cy="3583304"/>
          </a:xfrm>
          <a:custGeom>
            <a:avLst/>
            <a:gdLst/>
            <a:ahLst/>
            <a:cxnLst/>
            <a:rect l="l" t="t" r="r" b="b"/>
            <a:pathLst>
              <a:path w="7345045" h="3583304">
                <a:moveTo>
                  <a:pt x="0" y="0"/>
                </a:moveTo>
                <a:lnTo>
                  <a:pt x="1435" y="3583076"/>
                </a:lnTo>
                <a:lnTo>
                  <a:pt x="7344714" y="3583076"/>
                </a:lnTo>
                <a:lnTo>
                  <a:pt x="7344714" y="1535760"/>
                </a:lnTo>
                <a:lnTo>
                  <a:pt x="5623915" y="1535760"/>
                </a:lnTo>
                <a:lnTo>
                  <a:pt x="5427357" y="1533245"/>
                </a:lnTo>
                <a:lnTo>
                  <a:pt x="5227916" y="1527479"/>
                </a:lnTo>
                <a:lnTo>
                  <a:pt x="5025961" y="1518843"/>
                </a:lnTo>
                <a:lnTo>
                  <a:pt x="4821478" y="1506601"/>
                </a:lnTo>
                <a:lnTo>
                  <a:pt x="4718519" y="1499400"/>
                </a:lnTo>
                <a:lnTo>
                  <a:pt x="4511154" y="1482128"/>
                </a:lnTo>
                <a:lnTo>
                  <a:pt x="4302353" y="1461604"/>
                </a:lnTo>
                <a:lnTo>
                  <a:pt x="4092473" y="1437487"/>
                </a:lnTo>
                <a:lnTo>
                  <a:pt x="3881882" y="1409763"/>
                </a:lnTo>
                <a:lnTo>
                  <a:pt x="3670554" y="1378445"/>
                </a:lnTo>
                <a:lnTo>
                  <a:pt x="3459594" y="1343888"/>
                </a:lnTo>
                <a:lnTo>
                  <a:pt x="3248634" y="1305001"/>
                </a:lnTo>
                <a:lnTo>
                  <a:pt x="3143161" y="1284477"/>
                </a:lnTo>
                <a:lnTo>
                  <a:pt x="3038030" y="1262888"/>
                </a:lnTo>
                <a:lnTo>
                  <a:pt x="2828874" y="1216799"/>
                </a:lnTo>
                <a:lnTo>
                  <a:pt x="2724480" y="1192326"/>
                </a:lnTo>
                <a:lnTo>
                  <a:pt x="2620797" y="1166761"/>
                </a:lnTo>
                <a:lnTo>
                  <a:pt x="2414155" y="1112761"/>
                </a:lnTo>
                <a:lnTo>
                  <a:pt x="2311552" y="1084326"/>
                </a:lnTo>
                <a:lnTo>
                  <a:pt x="2158911" y="1039685"/>
                </a:lnTo>
                <a:lnTo>
                  <a:pt x="2057755" y="1008722"/>
                </a:lnTo>
                <a:lnTo>
                  <a:pt x="1957311" y="976680"/>
                </a:lnTo>
                <a:lnTo>
                  <a:pt x="1857590" y="943559"/>
                </a:lnTo>
                <a:lnTo>
                  <a:pt x="1758594" y="909726"/>
                </a:lnTo>
                <a:lnTo>
                  <a:pt x="1660321" y="874445"/>
                </a:lnTo>
                <a:lnTo>
                  <a:pt x="1563116" y="838441"/>
                </a:lnTo>
                <a:lnTo>
                  <a:pt x="1466634" y="801001"/>
                </a:lnTo>
                <a:lnTo>
                  <a:pt x="1370876" y="762838"/>
                </a:lnTo>
                <a:lnTo>
                  <a:pt x="1323352" y="743407"/>
                </a:lnTo>
                <a:lnTo>
                  <a:pt x="1276197" y="723607"/>
                </a:lnTo>
                <a:lnTo>
                  <a:pt x="1136154" y="662406"/>
                </a:lnTo>
                <a:lnTo>
                  <a:pt x="998270" y="599046"/>
                </a:lnTo>
                <a:lnTo>
                  <a:pt x="907910" y="555116"/>
                </a:lnTo>
                <a:lnTo>
                  <a:pt x="818642" y="510476"/>
                </a:lnTo>
                <a:lnTo>
                  <a:pt x="730796" y="464400"/>
                </a:lnTo>
                <a:lnTo>
                  <a:pt x="643674" y="417245"/>
                </a:lnTo>
                <a:lnTo>
                  <a:pt x="600836" y="393484"/>
                </a:lnTo>
                <a:lnTo>
                  <a:pt x="558355" y="369366"/>
                </a:lnTo>
                <a:lnTo>
                  <a:pt x="474116" y="320039"/>
                </a:lnTo>
                <a:lnTo>
                  <a:pt x="391312" y="269278"/>
                </a:lnTo>
                <a:lnTo>
                  <a:pt x="309956" y="217804"/>
                </a:lnTo>
                <a:lnTo>
                  <a:pt x="230035" y="165239"/>
                </a:lnTo>
                <a:lnTo>
                  <a:pt x="151917" y="111239"/>
                </a:lnTo>
                <a:lnTo>
                  <a:pt x="74879" y="56159"/>
                </a:lnTo>
                <a:lnTo>
                  <a:pt x="37071" y="28079"/>
                </a:lnTo>
                <a:lnTo>
                  <a:pt x="0" y="0"/>
                </a:lnTo>
                <a:close/>
              </a:path>
              <a:path w="7345045" h="3583304">
                <a:moveTo>
                  <a:pt x="7344714" y="1398244"/>
                </a:moveTo>
                <a:lnTo>
                  <a:pt x="7271994" y="1411566"/>
                </a:lnTo>
                <a:lnTo>
                  <a:pt x="7121880" y="1436408"/>
                </a:lnTo>
                <a:lnTo>
                  <a:pt x="7044118" y="1447927"/>
                </a:lnTo>
                <a:lnTo>
                  <a:pt x="6964921" y="1458721"/>
                </a:lnTo>
                <a:lnTo>
                  <a:pt x="6884631" y="1468805"/>
                </a:lnTo>
                <a:lnTo>
                  <a:pt x="6802551" y="1478165"/>
                </a:lnTo>
                <a:lnTo>
                  <a:pt x="6634441" y="1495082"/>
                </a:lnTo>
                <a:lnTo>
                  <a:pt x="6460921" y="1509128"/>
                </a:lnTo>
                <a:lnTo>
                  <a:pt x="6371996" y="1514881"/>
                </a:lnTo>
                <a:lnTo>
                  <a:pt x="6191275" y="1524596"/>
                </a:lnTo>
                <a:lnTo>
                  <a:pt x="6099111" y="1528203"/>
                </a:lnTo>
                <a:lnTo>
                  <a:pt x="5911913" y="1533601"/>
                </a:lnTo>
                <a:lnTo>
                  <a:pt x="5720753" y="1535760"/>
                </a:lnTo>
                <a:lnTo>
                  <a:pt x="7344714" y="1535760"/>
                </a:lnTo>
                <a:lnTo>
                  <a:pt x="7344714" y="1398244"/>
                </a:lnTo>
                <a:close/>
              </a:path>
            </a:pathLst>
          </a:custGeom>
          <a:solidFill>
            <a:srgbClr val="4156A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44397" y="8176691"/>
            <a:ext cx="102958" cy="131762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771118" y="8178673"/>
            <a:ext cx="93980" cy="129539"/>
          </a:xfrm>
          <a:custGeom>
            <a:avLst/>
            <a:gdLst/>
            <a:ahLst/>
            <a:cxnLst/>
            <a:rect l="l" t="t" r="r" b="b"/>
            <a:pathLst>
              <a:path w="93980" h="129540">
                <a:moveTo>
                  <a:pt x="93599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761" y="129540"/>
                </a:lnTo>
                <a:lnTo>
                  <a:pt x="23761" y="80010"/>
                </a:lnTo>
                <a:lnTo>
                  <a:pt x="85686" y="80010"/>
                </a:lnTo>
                <a:lnTo>
                  <a:pt x="85686" y="59690"/>
                </a:lnTo>
                <a:lnTo>
                  <a:pt x="23761" y="59690"/>
                </a:lnTo>
                <a:lnTo>
                  <a:pt x="23761" y="20320"/>
                </a:lnTo>
                <a:lnTo>
                  <a:pt x="93599" y="20320"/>
                </a:lnTo>
                <a:lnTo>
                  <a:pt x="935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88479" y="8176691"/>
            <a:ext cx="292315" cy="131762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201673" y="8176691"/>
            <a:ext cx="318960" cy="131762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45843" y="8178495"/>
            <a:ext cx="110159" cy="128155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79397" y="8178495"/>
            <a:ext cx="113042" cy="1299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94225" y="316712"/>
            <a:ext cx="2626436" cy="11230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38632" y="2057577"/>
            <a:ext cx="7025640" cy="5141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9210" y="9944862"/>
            <a:ext cx="2418080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44862"/>
            <a:ext cx="173799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0680" y="9944862"/>
            <a:ext cx="173799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2635" y="488531"/>
            <a:ext cx="839165" cy="957605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577517" y="813942"/>
            <a:ext cx="294005" cy="186690"/>
          </a:xfrm>
          <a:custGeom>
            <a:avLst/>
            <a:gdLst/>
            <a:ahLst/>
            <a:cxnLst/>
            <a:rect l="l" t="t" r="r" b="b"/>
            <a:pathLst>
              <a:path w="294005" h="186690">
                <a:moveTo>
                  <a:pt x="125285" y="393"/>
                </a:moveTo>
                <a:lnTo>
                  <a:pt x="104406" y="393"/>
                </a:lnTo>
                <a:lnTo>
                  <a:pt x="104406" y="132867"/>
                </a:lnTo>
                <a:lnTo>
                  <a:pt x="125285" y="132867"/>
                </a:lnTo>
                <a:lnTo>
                  <a:pt x="125285" y="393"/>
                </a:lnTo>
                <a:close/>
              </a:path>
              <a:path w="294005" h="186690">
                <a:moveTo>
                  <a:pt x="148323" y="133350"/>
                </a:moveTo>
                <a:lnTo>
                  <a:pt x="20878" y="133350"/>
                </a:lnTo>
                <a:lnTo>
                  <a:pt x="20878" y="0"/>
                </a:lnTo>
                <a:lnTo>
                  <a:pt x="0" y="0"/>
                </a:lnTo>
                <a:lnTo>
                  <a:pt x="0" y="133350"/>
                </a:lnTo>
                <a:lnTo>
                  <a:pt x="0" y="152400"/>
                </a:lnTo>
                <a:lnTo>
                  <a:pt x="128524" y="152400"/>
                </a:lnTo>
                <a:lnTo>
                  <a:pt x="128524" y="186690"/>
                </a:lnTo>
                <a:lnTo>
                  <a:pt x="148323" y="186690"/>
                </a:lnTo>
                <a:lnTo>
                  <a:pt x="148323" y="152400"/>
                </a:lnTo>
                <a:lnTo>
                  <a:pt x="148323" y="133350"/>
                </a:lnTo>
                <a:close/>
              </a:path>
              <a:path w="294005" h="186690">
                <a:moveTo>
                  <a:pt x="293408" y="133350"/>
                </a:moveTo>
                <a:lnTo>
                  <a:pt x="206286" y="133350"/>
                </a:lnTo>
                <a:lnTo>
                  <a:pt x="206286" y="83820"/>
                </a:lnTo>
                <a:lnTo>
                  <a:pt x="281165" y="83820"/>
                </a:lnTo>
                <a:lnTo>
                  <a:pt x="281165" y="64770"/>
                </a:lnTo>
                <a:lnTo>
                  <a:pt x="206286" y="64770"/>
                </a:lnTo>
                <a:lnTo>
                  <a:pt x="206286" y="19050"/>
                </a:lnTo>
                <a:lnTo>
                  <a:pt x="290156" y="19050"/>
                </a:lnTo>
                <a:lnTo>
                  <a:pt x="290156" y="0"/>
                </a:lnTo>
                <a:lnTo>
                  <a:pt x="184683" y="0"/>
                </a:lnTo>
                <a:lnTo>
                  <a:pt x="184683" y="19050"/>
                </a:lnTo>
                <a:lnTo>
                  <a:pt x="184683" y="64770"/>
                </a:lnTo>
                <a:lnTo>
                  <a:pt x="184683" y="83820"/>
                </a:lnTo>
                <a:lnTo>
                  <a:pt x="184683" y="133350"/>
                </a:lnTo>
                <a:lnTo>
                  <a:pt x="184683" y="152400"/>
                </a:lnTo>
                <a:lnTo>
                  <a:pt x="293408" y="152400"/>
                </a:lnTo>
                <a:lnTo>
                  <a:pt x="293408" y="133350"/>
                </a:lnTo>
                <a:close/>
              </a:path>
            </a:pathLst>
          </a:custGeom>
          <a:solidFill>
            <a:srgbClr val="57595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1918080" y="814336"/>
            <a:ext cx="447675" cy="151765"/>
            <a:chOff x="1918080" y="814336"/>
            <a:chExt cx="447675" cy="151765"/>
          </a:xfrm>
        </p:grpSpPr>
        <p:sp>
          <p:nvSpPr>
            <p:cNvPr id="9" name="object 9"/>
            <p:cNvSpPr/>
            <p:nvPr/>
          </p:nvSpPr>
          <p:spPr>
            <a:xfrm>
              <a:off x="1918081" y="814336"/>
              <a:ext cx="290195" cy="151765"/>
            </a:xfrm>
            <a:custGeom>
              <a:avLst/>
              <a:gdLst/>
              <a:ahLst/>
              <a:cxnLst/>
              <a:rect l="l" t="t" r="r" b="b"/>
              <a:pathLst>
                <a:path w="290194" h="151765">
                  <a:moveTo>
                    <a:pt x="128879" y="65646"/>
                  </a:moveTo>
                  <a:lnTo>
                    <a:pt x="21234" y="65646"/>
                  </a:lnTo>
                  <a:lnTo>
                    <a:pt x="21234" y="876"/>
                  </a:lnTo>
                  <a:lnTo>
                    <a:pt x="0" y="876"/>
                  </a:lnTo>
                  <a:lnTo>
                    <a:pt x="0" y="65646"/>
                  </a:lnTo>
                  <a:lnTo>
                    <a:pt x="0" y="84696"/>
                  </a:lnTo>
                  <a:lnTo>
                    <a:pt x="0" y="150736"/>
                  </a:lnTo>
                  <a:lnTo>
                    <a:pt x="21234" y="150736"/>
                  </a:lnTo>
                  <a:lnTo>
                    <a:pt x="21234" y="84696"/>
                  </a:lnTo>
                  <a:lnTo>
                    <a:pt x="107645" y="84696"/>
                  </a:lnTo>
                  <a:lnTo>
                    <a:pt x="107645" y="150114"/>
                  </a:lnTo>
                  <a:lnTo>
                    <a:pt x="128879" y="150114"/>
                  </a:lnTo>
                  <a:lnTo>
                    <a:pt x="128879" y="84696"/>
                  </a:lnTo>
                  <a:lnTo>
                    <a:pt x="128879" y="84239"/>
                  </a:lnTo>
                  <a:lnTo>
                    <a:pt x="128879" y="65646"/>
                  </a:lnTo>
                  <a:close/>
                </a:path>
                <a:path w="290194" h="151765">
                  <a:moveTo>
                    <a:pt x="128879" y="355"/>
                  </a:moveTo>
                  <a:lnTo>
                    <a:pt x="107645" y="355"/>
                  </a:lnTo>
                  <a:lnTo>
                    <a:pt x="107645" y="65151"/>
                  </a:lnTo>
                  <a:lnTo>
                    <a:pt x="128879" y="65151"/>
                  </a:lnTo>
                  <a:lnTo>
                    <a:pt x="128879" y="355"/>
                  </a:lnTo>
                  <a:close/>
                </a:path>
                <a:path w="290194" h="151765">
                  <a:moveTo>
                    <a:pt x="289801" y="0"/>
                  </a:moveTo>
                  <a:lnTo>
                    <a:pt x="166319" y="0"/>
                  </a:lnTo>
                  <a:lnTo>
                    <a:pt x="166319" y="18719"/>
                  </a:lnTo>
                  <a:lnTo>
                    <a:pt x="217436" y="18719"/>
                  </a:lnTo>
                  <a:lnTo>
                    <a:pt x="217436" y="151193"/>
                  </a:lnTo>
                  <a:lnTo>
                    <a:pt x="238315" y="151193"/>
                  </a:lnTo>
                  <a:lnTo>
                    <a:pt x="238315" y="18719"/>
                  </a:lnTo>
                  <a:lnTo>
                    <a:pt x="289801" y="18719"/>
                  </a:lnTo>
                  <a:lnTo>
                    <a:pt x="289801" y="0"/>
                  </a:lnTo>
                  <a:close/>
                </a:path>
              </a:pathLst>
            </a:custGeom>
            <a:solidFill>
              <a:srgbClr val="57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44597" y="815048"/>
              <a:ext cx="120954" cy="150482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56638" y="1049413"/>
            <a:ext cx="159473" cy="153720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1763280" y="1050493"/>
            <a:ext cx="677545" cy="184150"/>
            <a:chOff x="1763280" y="1050493"/>
            <a:chExt cx="677545" cy="184150"/>
          </a:xfrm>
        </p:grpSpPr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63280" y="1050493"/>
              <a:ext cx="122402" cy="15011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918805" y="1051216"/>
              <a:ext cx="522605" cy="183515"/>
            </a:xfrm>
            <a:custGeom>
              <a:avLst/>
              <a:gdLst/>
              <a:ahLst/>
              <a:cxnLst/>
              <a:rect l="l" t="t" r="r" b="b"/>
              <a:pathLst>
                <a:path w="522605" h="183515">
                  <a:moveTo>
                    <a:pt x="104394" y="0"/>
                  </a:moveTo>
                  <a:lnTo>
                    <a:pt x="83515" y="0"/>
                  </a:lnTo>
                  <a:lnTo>
                    <a:pt x="83515" y="131749"/>
                  </a:lnTo>
                  <a:lnTo>
                    <a:pt x="104394" y="131749"/>
                  </a:lnTo>
                  <a:lnTo>
                    <a:pt x="104394" y="0"/>
                  </a:lnTo>
                  <a:close/>
                </a:path>
                <a:path w="522605" h="183515">
                  <a:moveTo>
                    <a:pt x="210591" y="132295"/>
                  </a:moveTo>
                  <a:lnTo>
                    <a:pt x="187909" y="132295"/>
                  </a:lnTo>
                  <a:lnTo>
                    <a:pt x="187909" y="0"/>
                  </a:lnTo>
                  <a:lnTo>
                    <a:pt x="167030" y="0"/>
                  </a:lnTo>
                  <a:lnTo>
                    <a:pt x="167030" y="132295"/>
                  </a:lnTo>
                  <a:lnTo>
                    <a:pt x="20878" y="132295"/>
                  </a:lnTo>
                  <a:lnTo>
                    <a:pt x="20878" y="215"/>
                  </a:lnTo>
                  <a:lnTo>
                    <a:pt x="0" y="215"/>
                  </a:lnTo>
                  <a:lnTo>
                    <a:pt x="0" y="132295"/>
                  </a:lnTo>
                  <a:lnTo>
                    <a:pt x="0" y="150075"/>
                  </a:lnTo>
                  <a:lnTo>
                    <a:pt x="190792" y="150075"/>
                  </a:lnTo>
                  <a:lnTo>
                    <a:pt x="190792" y="183095"/>
                  </a:lnTo>
                  <a:lnTo>
                    <a:pt x="210591" y="183095"/>
                  </a:lnTo>
                  <a:lnTo>
                    <a:pt x="210591" y="150075"/>
                  </a:lnTo>
                  <a:lnTo>
                    <a:pt x="210591" y="132295"/>
                  </a:lnTo>
                  <a:close/>
                </a:path>
                <a:path w="522605" h="183515">
                  <a:moveTo>
                    <a:pt x="352437" y="132295"/>
                  </a:moveTo>
                  <a:lnTo>
                    <a:pt x="264960" y="132295"/>
                  </a:lnTo>
                  <a:lnTo>
                    <a:pt x="264960" y="84035"/>
                  </a:lnTo>
                  <a:lnTo>
                    <a:pt x="340194" y="84035"/>
                  </a:lnTo>
                  <a:lnTo>
                    <a:pt x="340194" y="64985"/>
                  </a:lnTo>
                  <a:lnTo>
                    <a:pt x="264960" y="64985"/>
                  </a:lnTo>
                  <a:lnTo>
                    <a:pt x="264960" y="19265"/>
                  </a:lnTo>
                  <a:lnTo>
                    <a:pt x="349199" y="19265"/>
                  </a:lnTo>
                  <a:lnTo>
                    <a:pt x="349199" y="215"/>
                  </a:lnTo>
                  <a:lnTo>
                    <a:pt x="243357" y="215"/>
                  </a:lnTo>
                  <a:lnTo>
                    <a:pt x="243357" y="19265"/>
                  </a:lnTo>
                  <a:lnTo>
                    <a:pt x="243357" y="64985"/>
                  </a:lnTo>
                  <a:lnTo>
                    <a:pt x="243357" y="84035"/>
                  </a:lnTo>
                  <a:lnTo>
                    <a:pt x="243357" y="132295"/>
                  </a:lnTo>
                  <a:lnTo>
                    <a:pt x="243357" y="151345"/>
                  </a:lnTo>
                  <a:lnTo>
                    <a:pt x="352437" y="151345"/>
                  </a:lnTo>
                  <a:lnTo>
                    <a:pt x="352437" y="132295"/>
                  </a:lnTo>
                  <a:close/>
                </a:path>
                <a:path w="522605" h="183515">
                  <a:moveTo>
                    <a:pt x="521995" y="64985"/>
                  </a:moveTo>
                  <a:lnTo>
                    <a:pt x="414350" y="64985"/>
                  </a:lnTo>
                  <a:lnTo>
                    <a:pt x="414350" y="215"/>
                  </a:lnTo>
                  <a:lnTo>
                    <a:pt x="392760" y="215"/>
                  </a:lnTo>
                  <a:lnTo>
                    <a:pt x="392760" y="64985"/>
                  </a:lnTo>
                  <a:lnTo>
                    <a:pt x="392760" y="84035"/>
                  </a:lnTo>
                  <a:lnTo>
                    <a:pt x="392760" y="150075"/>
                  </a:lnTo>
                  <a:lnTo>
                    <a:pt x="414350" y="150075"/>
                  </a:lnTo>
                  <a:lnTo>
                    <a:pt x="414350" y="84035"/>
                  </a:lnTo>
                  <a:lnTo>
                    <a:pt x="500761" y="84035"/>
                  </a:lnTo>
                  <a:lnTo>
                    <a:pt x="500761" y="150114"/>
                  </a:lnTo>
                  <a:lnTo>
                    <a:pt x="521995" y="150114"/>
                  </a:lnTo>
                  <a:lnTo>
                    <a:pt x="521995" y="84035"/>
                  </a:lnTo>
                  <a:lnTo>
                    <a:pt x="521995" y="83870"/>
                  </a:lnTo>
                  <a:lnTo>
                    <a:pt x="521995" y="64985"/>
                  </a:lnTo>
                  <a:close/>
                </a:path>
                <a:path w="522605" h="183515">
                  <a:moveTo>
                    <a:pt x="521995" y="0"/>
                  </a:moveTo>
                  <a:lnTo>
                    <a:pt x="500761" y="0"/>
                  </a:lnTo>
                  <a:lnTo>
                    <a:pt x="500761" y="64795"/>
                  </a:lnTo>
                  <a:lnTo>
                    <a:pt x="521995" y="64795"/>
                  </a:lnTo>
                  <a:lnTo>
                    <a:pt x="521995" y="0"/>
                  </a:lnTo>
                  <a:close/>
                </a:path>
              </a:pathLst>
            </a:custGeom>
            <a:solidFill>
              <a:srgbClr val="57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2489034" y="1051204"/>
            <a:ext cx="291465" cy="150495"/>
            <a:chOff x="2489034" y="1051204"/>
            <a:chExt cx="291465" cy="150495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89034" y="1051204"/>
              <a:ext cx="129959" cy="15048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59316" y="1051204"/>
              <a:ext cx="120954" cy="150482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1556638" y="1284122"/>
            <a:ext cx="1473835" cy="189230"/>
            <a:chOff x="1556638" y="1284122"/>
            <a:chExt cx="1473835" cy="189230"/>
          </a:xfrm>
        </p:grpSpPr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56638" y="1291336"/>
              <a:ext cx="143281" cy="15587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25841" y="1291336"/>
              <a:ext cx="164160" cy="15587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17725" y="1284122"/>
              <a:ext cx="360362" cy="18864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300401" y="1291336"/>
              <a:ext cx="164160" cy="155879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2494076" y="1289887"/>
              <a:ext cx="139700" cy="151765"/>
            </a:xfrm>
            <a:custGeom>
              <a:avLst/>
              <a:gdLst/>
              <a:ahLst/>
              <a:cxnLst/>
              <a:rect l="l" t="t" r="r" b="b"/>
              <a:pathLst>
                <a:path w="139700" h="151765">
                  <a:moveTo>
                    <a:pt x="139319" y="89649"/>
                  </a:moveTo>
                  <a:lnTo>
                    <a:pt x="104038" y="89649"/>
                  </a:lnTo>
                  <a:lnTo>
                    <a:pt x="104038" y="151206"/>
                  </a:lnTo>
                  <a:lnTo>
                    <a:pt x="139319" y="151206"/>
                  </a:lnTo>
                  <a:lnTo>
                    <a:pt x="139319" y="89649"/>
                  </a:lnTo>
                  <a:close/>
                </a:path>
                <a:path w="139700" h="151765">
                  <a:moveTo>
                    <a:pt x="139319" y="0"/>
                  </a:moveTo>
                  <a:lnTo>
                    <a:pt x="104038" y="0"/>
                  </a:lnTo>
                  <a:lnTo>
                    <a:pt x="104038" y="59994"/>
                  </a:lnTo>
                  <a:lnTo>
                    <a:pt x="34925" y="59994"/>
                  </a:lnTo>
                  <a:lnTo>
                    <a:pt x="34925" y="304"/>
                  </a:lnTo>
                  <a:lnTo>
                    <a:pt x="0" y="304"/>
                  </a:lnTo>
                  <a:lnTo>
                    <a:pt x="0" y="59994"/>
                  </a:lnTo>
                  <a:lnTo>
                    <a:pt x="0" y="89204"/>
                  </a:lnTo>
                  <a:lnTo>
                    <a:pt x="0" y="151434"/>
                  </a:lnTo>
                  <a:lnTo>
                    <a:pt x="34925" y="151434"/>
                  </a:lnTo>
                  <a:lnTo>
                    <a:pt x="34925" y="89204"/>
                  </a:lnTo>
                  <a:lnTo>
                    <a:pt x="139319" y="89204"/>
                  </a:lnTo>
                  <a:lnTo>
                    <a:pt x="139319" y="60121"/>
                  </a:lnTo>
                  <a:lnTo>
                    <a:pt x="139319" y="59994"/>
                  </a:lnTo>
                  <a:lnTo>
                    <a:pt x="139319" y="0"/>
                  </a:lnTo>
                  <a:close/>
                </a:path>
              </a:pathLst>
            </a:custGeom>
            <a:solidFill>
              <a:srgbClr val="57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661843" y="1290256"/>
              <a:ext cx="170281" cy="182156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61995" y="1290256"/>
              <a:ext cx="168478" cy="150837"/>
            </a:xfrm>
            <a:prstGeom prst="rect">
              <a:avLst/>
            </a:prstGeom>
          </p:spPr>
        </p:pic>
      </p:grpSp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541655" marR="5080" indent="-529590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600" dirty="0"/>
              <a:t> </a:t>
            </a:r>
            <a:r>
              <a:rPr spc="-10" dirty="0"/>
              <a:t>АВГУСТ</a:t>
            </a:r>
          </a:p>
          <a:p>
            <a:pPr marL="1022985">
              <a:lnSpc>
                <a:spcPts val="2695"/>
              </a:lnSpc>
            </a:pPr>
            <a:r>
              <a:rPr spc="-20" dirty="0"/>
              <a:t>2026</a:t>
            </a:r>
          </a:p>
        </p:txBody>
      </p:sp>
      <p:graphicFrame>
        <p:nvGraphicFramePr>
          <p:cNvPr id="30" name="object 30"/>
          <p:cNvGraphicFramePr>
            <a:graphicFrameLocks noGrp="1"/>
          </p:cNvGraphicFramePr>
          <p:nvPr/>
        </p:nvGraphicFramePr>
        <p:xfrm>
          <a:off x="490854" y="1895944"/>
          <a:ext cx="6785609" cy="54476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50900"/>
                <a:gridCol w="4838065"/>
                <a:gridCol w="1096644"/>
              </a:tblGrid>
              <a:tr h="842644">
                <a:tc>
                  <a:txBody>
                    <a:bodyPr/>
                    <a:lstStyle/>
                    <a:p>
                      <a:pPr marR="4381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Дата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Мероприятие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  <a:tc>
                  <a:txBody>
                    <a:bodyPr/>
                    <a:lstStyle/>
                    <a:p>
                      <a:pPr marL="200660" marR="193675" indent="2540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Время начала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</a:tr>
              <a:tr h="9613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03.08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  <a:tc>
                  <a:txBody>
                    <a:bodyPr/>
                    <a:lstStyle/>
                    <a:p>
                      <a:pPr marL="52705" marR="220853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Литературные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посиделки.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Единство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народов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России.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5270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Стихи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национальных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поэтов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России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</a:tr>
              <a:tr h="8172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04.08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52705" marR="122618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«Территория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хорошего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настроения» Настольные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игры.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8EDF4"/>
                    </a:solidFill>
                  </a:tcPr>
                </a:tc>
              </a:tr>
              <a:tr h="12871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05.08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«Пенсионная</a:t>
                      </a:r>
                      <a:r>
                        <a:rPr sz="18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грамотность»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52705" marR="6667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Занятие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тему: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«Заработная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плата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расчета страховой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пенсии».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Консультации.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10-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</a:tr>
              <a:tr h="6553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06.08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Мастер-класс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5270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«Рукоделие.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Вяжем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крючком».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10-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8EDF4"/>
                    </a:solidFill>
                  </a:tcPr>
                </a:tc>
              </a:tr>
              <a:tr h="8839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07.08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Эмоциональный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баланс.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Лекция.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10-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3817696" y="7361115"/>
            <a:ext cx="3293110" cy="576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7545">
              <a:lnSpc>
                <a:spcPct val="112900"/>
              </a:lnSpc>
              <a:spcBef>
                <a:spcPts val="100"/>
              </a:spcBef>
            </a:pPr>
            <a:r>
              <a:rPr sz="1600" b="1" dirty="0">
                <a:solidFill>
                  <a:srgbClr val="57595B"/>
                </a:solidFill>
                <a:latin typeface="Calibri"/>
                <a:cs typeface="Calibri"/>
              </a:rPr>
              <a:t>Время</a:t>
            </a:r>
            <a:r>
              <a:rPr sz="1600" b="1" spc="-55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7595B"/>
                </a:solidFill>
                <a:latin typeface="Calibri"/>
                <a:cs typeface="Calibri"/>
              </a:rPr>
              <a:t>работы: </a:t>
            </a:r>
            <a:r>
              <a:rPr sz="1600" b="1" dirty="0">
                <a:solidFill>
                  <a:srgbClr val="57595B"/>
                </a:solidFill>
                <a:latin typeface="Calibri"/>
                <a:cs typeface="Calibri"/>
              </a:rPr>
              <a:t>понедельник</a:t>
            </a:r>
            <a:r>
              <a:rPr sz="1600" b="1" spc="-45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95B"/>
                </a:solidFill>
                <a:latin typeface="Calibri"/>
                <a:cs typeface="Calibri"/>
              </a:rPr>
              <a:t>–</a:t>
            </a:r>
            <a:r>
              <a:rPr sz="1600" b="1" spc="-45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95B"/>
                </a:solidFill>
                <a:latin typeface="Calibri"/>
                <a:cs typeface="Calibri"/>
              </a:rPr>
              <a:t>пятница</a:t>
            </a:r>
            <a:r>
              <a:rPr sz="1600" b="1" spc="-45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95B"/>
                </a:solidFill>
                <a:latin typeface="Calibri"/>
                <a:cs typeface="Calibri"/>
              </a:rPr>
              <a:t>09:30</a:t>
            </a:r>
            <a:r>
              <a:rPr sz="1600" b="1" spc="-45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95B"/>
                </a:solidFill>
                <a:latin typeface="Calibri"/>
                <a:cs typeface="Calibri"/>
              </a:rPr>
              <a:t>–</a:t>
            </a:r>
            <a:r>
              <a:rPr sz="1600" b="1" spc="-40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7595B"/>
                </a:solidFill>
                <a:latin typeface="Calibri"/>
                <a:cs typeface="Calibri"/>
              </a:rPr>
              <a:t>17:30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6048362" y="7937652"/>
            <a:ext cx="814705" cy="816610"/>
            <a:chOff x="6048362" y="7937652"/>
            <a:chExt cx="814705" cy="816610"/>
          </a:xfrm>
        </p:grpSpPr>
        <p:sp>
          <p:nvSpPr>
            <p:cNvPr id="27" name="object 27"/>
            <p:cNvSpPr/>
            <p:nvPr/>
          </p:nvSpPr>
          <p:spPr>
            <a:xfrm>
              <a:off x="6048362" y="7937652"/>
              <a:ext cx="814705" cy="816610"/>
            </a:xfrm>
            <a:custGeom>
              <a:avLst/>
              <a:gdLst/>
              <a:ahLst/>
              <a:cxnLst/>
              <a:rect l="l" t="t" r="r" b="b"/>
              <a:pathLst>
                <a:path w="814704" h="816609">
                  <a:moveTo>
                    <a:pt x="407517" y="0"/>
                  </a:moveTo>
                  <a:lnTo>
                    <a:pt x="354165" y="3487"/>
                  </a:lnTo>
                  <a:lnTo>
                    <a:pt x="301994" y="13860"/>
                  </a:lnTo>
                  <a:lnTo>
                    <a:pt x="251646" y="30984"/>
                  </a:lnTo>
                  <a:lnTo>
                    <a:pt x="203758" y="54724"/>
                  </a:lnTo>
                  <a:lnTo>
                    <a:pt x="159358" y="84344"/>
                  </a:lnTo>
                  <a:lnTo>
                    <a:pt x="119381" y="119432"/>
                  </a:lnTo>
                  <a:lnTo>
                    <a:pt x="84331" y="159514"/>
                  </a:lnTo>
                  <a:lnTo>
                    <a:pt x="54711" y="204114"/>
                  </a:lnTo>
                  <a:lnTo>
                    <a:pt x="30978" y="252059"/>
                  </a:lnTo>
                  <a:lnTo>
                    <a:pt x="13858" y="302534"/>
                  </a:lnTo>
                  <a:lnTo>
                    <a:pt x="3487" y="354831"/>
                  </a:lnTo>
                  <a:lnTo>
                    <a:pt x="0" y="408241"/>
                  </a:lnTo>
                  <a:lnTo>
                    <a:pt x="3487" y="461443"/>
                  </a:lnTo>
                  <a:lnTo>
                    <a:pt x="13858" y="513630"/>
                  </a:lnTo>
                  <a:lnTo>
                    <a:pt x="30978" y="564062"/>
                  </a:lnTo>
                  <a:lnTo>
                    <a:pt x="54711" y="612000"/>
                  </a:lnTo>
                  <a:lnTo>
                    <a:pt x="84331" y="656606"/>
                  </a:lnTo>
                  <a:lnTo>
                    <a:pt x="119381" y="696688"/>
                  </a:lnTo>
                  <a:lnTo>
                    <a:pt x="159358" y="731777"/>
                  </a:lnTo>
                  <a:lnTo>
                    <a:pt x="203758" y="761403"/>
                  </a:lnTo>
                  <a:lnTo>
                    <a:pt x="251646" y="785135"/>
                  </a:lnTo>
                  <a:lnTo>
                    <a:pt x="301994" y="802255"/>
                  </a:lnTo>
                  <a:lnTo>
                    <a:pt x="354165" y="812627"/>
                  </a:lnTo>
                  <a:lnTo>
                    <a:pt x="407517" y="816114"/>
                  </a:lnTo>
                  <a:lnTo>
                    <a:pt x="460664" y="812627"/>
                  </a:lnTo>
                  <a:lnTo>
                    <a:pt x="512729" y="802255"/>
                  </a:lnTo>
                  <a:lnTo>
                    <a:pt x="563038" y="785135"/>
                  </a:lnTo>
                  <a:lnTo>
                    <a:pt x="610920" y="761403"/>
                  </a:lnTo>
                  <a:lnTo>
                    <a:pt x="655315" y="731777"/>
                  </a:lnTo>
                  <a:lnTo>
                    <a:pt x="695291" y="696688"/>
                  </a:lnTo>
                  <a:lnTo>
                    <a:pt x="730341" y="656606"/>
                  </a:lnTo>
                  <a:lnTo>
                    <a:pt x="759955" y="612000"/>
                  </a:lnTo>
                  <a:lnTo>
                    <a:pt x="783695" y="564062"/>
                  </a:lnTo>
                  <a:lnTo>
                    <a:pt x="800819" y="513630"/>
                  </a:lnTo>
                  <a:lnTo>
                    <a:pt x="811192" y="461443"/>
                  </a:lnTo>
                  <a:lnTo>
                    <a:pt x="814679" y="408241"/>
                  </a:lnTo>
                  <a:lnTo>
                    <a:pt x="811192" y="354831"/>
                  </a:lnTo>
                  <a:lnTo>
                    <a:pt x="800819" y="302534"/>
                  </a:lnTo>
                  <a:lnTo>
                    <a:pt x="783695" y="252059"/>
                  </a:lnTo>
                  <a:lnTo>
                    <a:pt x="759955" y="204114"/>
                  </a:lnTo>
                  <a:lnTo>
                    <a:pt x="730341" y="159514"/>
                  </a:lnTo>
                  <a:lnTo>
                    <a:pt x="695291" y="119432"/>
                  </a:lnTo>
                  <a:lnTo>
                    <a:pt x="655315" y="84344"/>
                  </a:lnTo>
                  <a:lnTo>
                    <a:pt x="610920" y="54724"/>
                  </a:lnTo>
                  <a:lnTo>
                    <a:pt x="563038" y="30984"/>
                  </a:lnTo>
                  <a:lnTo>
                    <a:pt x="512729" y="13860"/>
                  </a:lnTo>
                  <a:lnTo>
                    <a:pt x="460664" y="3487"/>
                  </a:lnTo>
                  <a:lnTo>
                    <a:pt x="4075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162840" y="8141767"/>
              <a:ext cx="601560" cy="516242"/>
            </a:xfrm>
            <a:prstGeom prst="rect">
              <a:avLst/>
            </a:prstGeom>
          </p:spPr>
        </p:pic>
      </p:grpSp>
      <p:sp>
        <p:nvSpPr>
          <p:cNvPr id="3" name="object 3"/>
          <p:cNvSpPr txBox="1"/>
          <p:nvPr/>
        </p:nvSpPr>
        <p:spPr>
          <a:xfrm>
            <a:off x="627024" y="8453069"/>
            <a:ext cx="4215130" cy="1205865"/>
          </a:xfrm>
          <a:prstGeom prst="rect">
            <a:avLst/>
          </a:prstGeom>
        </p:spPr>
        <p:txBody>
          <a:bodyPr vert="horz" wrap="square" lIns="0" tIns="173355" rIns="0" bIns="0" rtlCol="0">
            <a:spAutoFit/>
          </a:bodyPr>
          <a:lstStyle/>
          <a:p>
            <a:pPr marL="12700" marR="5080">
              <a:lnSpc>
                <a:spcPct val="76000"/>
              </a:lnSpc>
              <a:spcBef>
                <a:spcPts val="1365"/>
              </a:spcBef>
            </a:pP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ПРИХОДИТЕ,</a:t>
            </a:r>
            <a:r>
              <a:rPr sz="4400" b="1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25" dirty="0">
                <a:solidFill>
                  <a:srgbClr val="FFFFFF"/>
                </a:solidFill>
                <a:latin typeface="Calibri"/>
                <a:cs typeface="Calibri"/>
              </a:rPr>
              <a:t>МЫ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20981" y="8786787"/>
            <a:ext cx="919480" cy="65532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13664">
              <a:lnSpc>
                <a:spcPts val="800"/>
              </a:lnSpc>
              <a:spcBef>
                <a:spcPts val="259"/>
              </a:spcBef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Отделение</a:t>
            </a:r>
            <a:r>
              <a:rPr sz="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>
              <a:latin typeface="Calibri"/>
              <a:cs typeface="Calibri"/>
            </a:endParaRPr>
          </a:p>
          <a:p>
            <a:pPr marL="12700" marR="213995">
              <a:lnSpc>
                <a:spcPct val="833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Ставропольскому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краю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27024" y="9778501"/>
            <a:ext cx="3157855" cy="717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65"/>
              </a:lnSpc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>
              <a:latin typeface="Calibri"/>
              <a:cs typeface="Calibri"/>
            </a:endParaRPr>
          </a:p>
          <a:p>
            <a:pPr marL="12700" marR="5080">
              <a:lnSpc>
                <a:spcPts val="1300"/>
              </a:lnSpc>
              <a:spcBef>
                <a:spcPts val="19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Адрес:</a:t>
            </a:r>
            <a:r>
              <a:rPr sz="13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г.Железноводск,ул.Октябрьская</a:t>
            </a:r>
            <a:r>
              <a:rPr sz="13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100б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Контактный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номер: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(887932)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2-10-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65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ts val="1420"/>
              </a:lnSpc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ФИО:</a:t>
            </a:r>
            <a:r>
              <a:rPr sz="13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Зайцева</a:t>
            </a:r>
            <a:r>
              <a:rPr sz="13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Светлана</a:t>
            </a:r>
            <a:r>
              <a:rPr sz="13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Ивановна</a:t>
            </a:r>
            <a:endParaRPr sz="1300">
              <a:latin typeface="Calibri"/>
              <a:cs typeface="Calibri"/>
            </a:endParaRPr>
          </a:p>
        </p:txBody>
      </p:sp>
      <p:pic>
        <p:nvPicPr>
          <p:cNvPr id="29" name="object 2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140526" y="9577095"/>
            <a:ext cx="875157" cy="87551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2635" y="488531"/>
            <a:ext cx="839165" cy="957605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577517" y="813942"/>
            <a:ext cx="294005" cy="186690"/>
          </a:xfrm>
          <a:custGeom>
            <a:avLst/>
            <a:gdLst/>
            <a:ahLst/>
            <a:cxnLst/>
            <a:rect l="l" t="t" r="r" b="b"/>
            <a:pathLst>
              <a:path w="294005" h="186690">
                <a:moveTo>
                  <a:pt x="125285" y="393"/>
                </a:moveTo>
                <a:lnTo>
                  <a:pt x="104406" y="393"/>
                </a:lnTo>
                <a:lnTo>
                  <a:pt x="104406" y="132867"/>
                </a:lnTo>
                <a:lnTo>
                  <a:pt x="125285" y="132867"/>
                </a:lnTo>
                <a:lnTo>
                  <a:pt x="125285" y="393"/>
                </a:lnTo>
                <a:close/>
              </a:path>
              <a:path w="294005" h="186690">
                <a:moveTo>
                  <a:pt x="148323" y="133350"/>
                </a:moveTo>
                <a:lnTo>
                  <a:pt x="20878" y="133350"/>
                </a:lnTo>
                <a:lnTo>
                  <a:pt x="20878" y="0"/>
                </a:lnTo>
                <a:lnTo>
                  <a:pt x="0" y="0"/>
                </a:lnTo>
                <a:lnTo>
                  <a:pt x="0" y="133350"/>
                </a:lnTo>
                <a:lnTo>
                  <a:pt x="0" y="152400"/>
                </a:lnTo>
                <a:lnTo>
                  <a:pt x="128524" y="152400"/>
                </a:lnTo>
                <a:lnTo>
                  <a:pt x="128524" y="186690"/>
                </a:lnTo>
                <a:lnTo>
                  <a:pt x="148323" y="186690"/>
                </a:lnTo>
                <a:lnTo>
                  <a:pt x="148323" y="152400"/>
                </a:lnTo>
                <a:lnTo>
                  <a:pt x="148323" y="133350"/>
                </a:lnTo>
                <a:close/>
              </a:path>
              <a:path w="294005" h="186690">
                <a:moveTo>
                  <a:pt x="293408" y="133350"/>
                </a:moveTo>
                <a:lnTo>
                  <a:pt x="206286" y="133350"/>
                </a:lnTo>
                <a:lnTo>
                  <a:pt x="206286" y="83820"/>
                </a:lnTo>
                <a:lnTo>
                  <a:pt x="281165" y="83820"/>
                </a:lnTo>
                <a:lnTo>
                  <a:pt x="281165" y="64770"/>
                </a:lnTo>
                <a:lnTo>
                  <a:pt x="206286" y="64770"/>
                </a:lnTo>
                <a:lnTo>
                  <a:pt x="206286" y="19050"/>
                </a:lnTo>
                <a:lnTo>
                  <a:pt x="290156" y="19050"/>
                </a:lnTo>
                <a:lnTo>
                  <a:pt x="290156" y="0"/>
                </a:lnTo>
                <a:lnTo>
                  <a:pt x="184683" y="0"/>
                </a:lnTo>
                <a:lnTo>
                  <a:pt x="184683" y="19050"/>
                </a:lnTo>
                <a:lnTo>
                  <a:pt x="184683" y="64770"/>
                </a:lnTo>
                <a:lnTo>
                  <a:pt x="184683" y="83820"/>
                </a:lnTo>
                <a:lnTo>
                  <a:pt x="184683" y="133350"/>
                </a:lnTo>
                <a:lnTo>
                  <a:pt x="184683" y="152400"/>
                </a:lnTo>
                <a:lnTo>
                  <a:pt x="293408" y="152400"/>
                </a:lnTo>
                <a:lnTo>
                  <a:pt x="293408" y="133350"/>
                </a:lnTo>
                <a:close/>
              </a:path>
            </a:pathLst>
          </a:custGeom>
          <a:solidFill>
            <a:srgbClr val="57595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1918080" y="814336"/>
            <a:ext cx="447675" cy="151765"/>
            <a:chOff x="1918080" y="814336"/>
            <a:chExt cx="447675" cy="151765"/>
          </a:xfrm>
        </p:grpSpPr>
        <p:sp>
          <p:nvSpPr>
            <p:cNvPr id="9" name="object 9"/>
            <p:cNvSpPr/>
            <p:nvPr/>
          </p:nvSpPr>
          <p:spPr>
            <a:xfrm>
              <a:off x="1918081" y="814336"/>
              <a:ext cx="290195" cy="151765"/>
            </a:xfrm>
            <a:custGeom>
              <a:avLst/>
              <a:gdLst/>
              <a:ahLst/>
              <a:cxnLst/>
              <a:rect l="l" t="t" r="r" b="b"/>
              <a:pathLst>
                <a:path w="290194" h="151765">
                  <a:moveTo>
                    <a:pt x="128879" y="65646"/>
                  </a:moveTo>
                  <a:lnTo>
                    <a:pt x="21234" y="65646"/>
                  </a:lnTo>
                  <a:lnTo>
                    <a:pt x="21234" y="876"/>
                  </a:lnTo>
                  <a:lnTo>
                    <a:pt x="0" y="876"/>
                  </a:lnTo>
                  <a:lnTo>
                    <a:pt x="0" y="65646"/>
                  </a:lnTo>
                  <a:lnTo>
                    <a:pt x="0" y="84696"/>
                  </a:lnTo>
                  <a:lnTo>
                    <a:pt x="0" y="150736"/>
                  </a:lnTo>
                  <a:lnTo>
                    <a:pt x="21234" y="150736"/>
                  </a:lnTo>
                  <a:lnTo>
                    <a:pt x="21234" y="84696"/>
                  </a:lnTo>
                  <a:lnTo>
                    <a:pt x="107645" y="84696"/>
                  </a:lnTo>
                  <a:lnTo>
                    <a:pt x="107645" y="150114"/>
                  </a:lnTo>
                  <a:lnTo>
                    <a:pt x="128879" y="150114"/>
                  </a:lnTo>
                  <a:lnTo>
                    <a:pt x="128879" y="84696"/>
                  </a:lnTo>
                  <a:lnTo>
                    <a:pt x="128879" y="84239"/>
                  </a:lnTo>
                  <a:lnTo>
                    <a:pt x="128879" y="65646"/>
                  </a:lnTo>
                  <a:close/>
                </a:path>
                <a:path w="290194" h="151765">
                  <a:moveTo>
                    <a:pt x="128879" y="355"/>
                  </a:moveTo>
                  <a:lnTo>
                    <a:pt x="107645" y="355"/>
                  </a:lnTo>
                  <a:lnTo>
                    <a:pt x="107645" y="65151"/>
                  </a:lnTo>
                  <a:lnTo>
                    <a:pt x="128879" y="65151"/>
                  </a:lnTo>
                  <a:lnTo>
                    <a:pt x="128879" y="355"/>
                  </a:lnTo>
                  <a:close/>
                </a:path>
                <a:path w="290194" h="151765">
                  <a:moveTo>
                    <a:pt x="289801" y="0"/>
                  </a:moveTo>
                  <a:lnTo>
                    <a:pt x="166319" y="0"/>
                  </a:lnTo>
                  <a:lnTo>
                    <a:pt x="166319" y="18719"/>
                  </a:lnTo>
                  <a:lnTo>
                    <a:pt x="217436" y="18719"/>
                  </a:lnTo>
                  <a:lnTo>
                    <a:pt x="217436" y="151193"/>
                  </a:lnTo>
                  <a:lnTo>
                    <a:pt x="238315" y="151193"/>
                  </a:lnTo>
                  <a:lnTo>
                    <a:pt x="238315" y="18719"/>
                  </a:lnTo>
                  <a:lnTo>
                    <a:pt x="289801" y="18719"/>
                  </a:lnTo>
                  <a:lnTo>
                    <a:pt x="289801" y="0"/>
                  </a:lnTo>
                  <a:close/>
                </a:path>
              </a:pathLst>
            </a:custGeom>
            <a:solidFill>
              <a:srgbClr val="57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44597" y="815048"/>
              <a:ext cx="120954" cy="150482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56638" y="1049413"/>
            <a:ext cx="159473" cy="153720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1763280" y="1050493"/>
            <a:ext cx="677545" cy="184150"/>
            <a:chOff x="1763280" y="1050493"/>
            <a:chExt cx="677545" cy="184150"/>
          </a:xfrm>
        </p:grpSpPr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63280" y="1050493"/>
              <a:ext cx="122402" cy="15011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918805" y="1051216"/>
              <a:ext cx="522605" cy="183515"/>
            </a:xfrm>
            <a:custGeom>
              <a:avLst/>
              <a:gdLst/>
              <a:ahLst/>
              <a:cxnLst/>
              <a:rect l="l" t="t" r="r" b="b"/>
              <a:pathLst>
                <a:path w="522605" h="183515">
                  <a:moveTo>
                    <a:pt x="104394" y="0"/>
                  </a:moveTo>
                  <a:lnTo>
                    <a:pt x="83515" y="0"/>
                  </a:lnTo>
                  <a:lnTo>
                    <a:pt x="83515" y="131749"/>
                  </a:lnTo>
                  <a:lnTo>
                    <a:pt x="104394" y="131749"/>
                  </a:lnTo>
                  <a:lnTo>
                    <a:pt x="104394" y="0"/>
                  </a:lnTo>
                  <a:close/>
                </a:path>
                <a:path w="522605" h="183515">
                  <a:moveTo>
                    <a:pt x="210591" y="132295"/>
                  </a:moveTo>
                  <a:lnTo>
                    <a:pt x="187909" y="132295"/>
                  </a:lnTo>
                  <a:lnTo>
                    <a:pt x="187909" y="0"/>
                  </a:lnTo>
                  <a:lnTo>
                    <a:pt x="167030" y="0"/>
                  </a:lnTo>
                  <a:lnTo>
                    <a:pt x="167030" y="132295"/>
                  </a:lnTo>
                  <a:lnTo>
                    <a:pt x="20878" y="132295"/>
                  </a:lnTo>
                  <a:lnTo>
                    <a:pt x="20878" y="215"/>
                  </a:lnTo>
                  <a:lnTo>
                    <a:pt x="0" y="215"/>
                  </a:lnTo>
                  <a:lnTo>
                    <a:pt x="0" y="132295"/>
                  </a:lnTo>
                  <a:lnTo>
                    <a:pt x="0" y="150075"/>
                  </a:lnTo>
                  <a:lnTo>
                    <a:pt x="190792" y="150075"/>
                  </a:lnTo>
                  <a:lnTo>
                    <a:pt x="190792" y="183095"/>
                  </a:lnTo>
                  <a:lnTo>
                    <a:pt x="210591" y="183095"/>
                  </a:lnTo>
                  <a:lnTo>
                    <a:pt x="210591" y="150075"/>
                  </a:lnTo>
                  <a:lnTo>
                    <a:pt x="210591" y="132295"/>
                  </a:lnTo>
                  <a:close/>
                </a:path>
                <a:path w="522605" h="183515">
                  <a:moveTo>
                    <a:pt x="352437" y="132295"/>
                  </a:moveTo>
                  <a:lnTo>
                    <a:pt x="264960" y="132295"/>
                  </a:lnTo>
                  <a:lnTo>
                    <a:pt x="264960" y="84035"/>
                  </a:lnTo>
                  <a:lnTo>
                    <a:pt x="340194" y="84035"/>
                  </a:lnTo>
                  <a:lnTo>
                    <a:pt x="340194" y="64985"/>
                  </a:lnTo>
                  <a:lnTo>
                    <a:pt x="264960" y="64985"/>
                  </a:lnTo>
                  <a:lnTo>
                    <a:pt x="264960" y="19265"/>
                  </a:lnTo>
                  <a:lnTo>
                    <a:pt x="349199" y="19265"/>
                  </a:lnTo>
                  <a:lnTo>
                    <a:pt x="349199" y="215"/>
                  </a:lnTo>
                  <a:lnTo>
                    <a:pt x="243357" y="215"/>
                  </a:lnTo>
                  <a:lnTo>
                    <a:pt x="243357" y="19265"/>
                  </a:lnTo>
                  <a:lnTo>
                    <a:pt x="243357" y="64985"/>
                  </a:lnTo>
                  <a:lnTo>
                    <a:pt x="243357" y="84035"/>
                  </a:lnTo>
                  <a:lnTo>
                    <a:pt x="243357" y="132295"/>
                  </a:lnTo>
                  <a:lnTo>
                    <a:pt x="243357" y="151345"/>
                  </a:lnTo>
                  <a:lnTo>
                    <a:pt x="352437" y="151345"/>
                  </a:lnTo>
                  <a:lnTo>
                    <a:pt x="352437" y="132295"/>
                  </a:lnTo>
                  <a:close/>
                </a:path>
                <a:path w="522605" h="183515">
                  <a:moveTo>
                    <a:pt x="521995" y="64985"/>
                  </a:moveTo>
                  <a:lnTo>
                    <a:pt x="414350" y="64985"/>
                  </a:lnTo>
                  <a:lnTo>
                    <a:pt x="414350" y="215"/>
                  </a:lnTo>
                  <a:lnTo>
                    <a:pt x="392760" y="215"/>
                  </a:lnTo>
                  <a:lnTo>
                    <a:pt x="392760" y="64985"/>
                  </a:lnTo>
                  <a:lnTo>
                    <a:pt x="392760" y="84035"/>
                  </a:lnTo>
                  <a:lnTo>
                    <a:pt x="392760" y="150075"/>
                  </a:lnTo>
                  <a:lnTo>
                    <a:pt x="414350" y="150075"/>
                  </a:lnTo>
                  <a:lnTo>
                    <a:pt x="414350" y="84035"/>
                  </a:lnTo>
                  <a:lnTo>
                    <a:pt x="500761" y="84035"/>
                  </a:lnTo>
                  <a:lnTo>
                    <a:pt x="500761" y="150114"/>
                  </a:lnTo>
                  <a:lnTo>
                    <a:pt x="521995" y="150114"/>
                  </a:lnTo>
                  <a:lnTo>
                    <a:pt x="521995" y="84035"/>
                  </a:lnTo>
                  <a:lnTo>
                    <a:pt x="521995" y="83870"/>
                  </a:lnTo>
                  <a:lnTo>
                    <a:pt x="521995" y="64985"/>
                  </a:lnTo>
                  <a:close/>
                </a:path>
                <a:path w="522605" h="183515">
                  <a:moveTo>
                    <a:pt x="521995" y="0"/>
                  </a:moveTo>
                  <a:lnTo>
                    <a:pt x="500761" y="0"/>
                  </a:lnTo>
                  <a:lnTo>
                    <a:pt x="500761" y="64795"/>
                  </a:lnTo>
                  <a:lnTo>
                    <a:pt x="521995" y="64795"/>
                  </a:lnTo>
                  <a:lnTo>
                    <a:pt x="521995" y="0"/>
                  </a:lnTo>
                  <a:close/>
                </a:path>
              </a:pathLst>
            </a:custGeom>
            <a:solidFill>
              <a:srgbClr val="57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2489034" y="1051204"/>
            <a:ext cx="291465" cy="150495"/>
            <a:chOff x="2489034" y="1051204"/>
            <a:chExt cx="291465" cy="150495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89034" y="1051204"/>
              <a:ext cx="129959" cy="15048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59316" y="1051204"/>
              <a:ext cx="120954" cy="150482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1556638" y="1284122"/>
            <a:ext cx="1473835" cy="189230"/>
            <a:chOff x="1556638" y="1284122"/>
            <a:chExt cx="1473835" cy="189230"/>
          </a:xfrm>
        </p:grpSpPr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56638" y="1291336"/>
              <a:ext cx="143281" cy="15587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25841" y="1291336"/>
              <a:ext cx="164160" cy="15587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17725" y="1284122"/>
              <a:ext cx="360362" cy="18864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300401" y="1291336"/>
              <a:ext cx="164160" cy="155879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2494076" y="1289887"/>
              <a:ext cx="139700" cy="151765"/>
            </a:xfrm>
            <a:custGeom>
              <a:avLst/>
              <a:gdLst/>
              <a:ahLst/>
              <a:cxnLst/>
              <a:rect l="l" t="t" r="r" b="b"/>
              <a:pathLst>
                <a:path w="139700" h="151765">
                  <a:moveTo>
                    <a:pt x="139319" y="89649"/>
                  </a:moveTo>
                  <a:lnTo>
                    <a:pt x="104038" y="89649"/>
                  </a:lnTo>
                  <a:lnTo>
                    <a:pt x="104038" y="151206"/>
                  </a:lnTo>
                  <a:lnTo>
                    <a:pt x="139319" y="151206"/>
                  </a:lnTo>
                  <a:lnTo>
                    <a:pt x="139319" y="89649"/>
                  </a:lnTo>
                  <a:close/>
                </a:path>
                <a:path w="139700" h="151765">
                  <a:moveTo>
                    <a:pt x="139319" y="0"/>
                  </a:moveTo>
                  <a:lnTo>
                    <a:pt x="104038" y="0"/>
                  </a:lnTo>
                  <a:lnTo>
                    <a:pt x="104038" y="59994"/>
                  </a:lnTo>
                  <a:lnTo>
                    <a:pt x="34925" y="59994"/>
                  </a:lnTo>
                  <a:lnTo>
                    <a:pt x="34925" y="304"/>
                  </a:lnTo>
                  <a:lnTo>
                    <a:pt x="0" y="304"/>
                  </a:lnTo>
                  <a:lnTo>
                    <a:pt x="0" y="59994"/>
                  </a:lnTo>
                  <a:lnTo>
                    <a:pt x="0" y="89204"/>
                  </a:lnTo>
                  <a:lnTo>
                    <a:pt x="0" y="151434"/>
                  </a:lnTo>
                  <a:lnTo>
                    <a:pt x="34925" y="151434"/>
                  </a:lnTo>
                  <a:lnTo>
                    <a:pt x="34925" y="89204"/>
                  </a:lnTo>
                  <a:lnTo>
                    <a:pt x="139319" y="89204"/>
                  </a:lnTo>
                  <a:lnTo>
                    <a:pt x="139319" y="60121"/>
                  </a:lnTo>
                  <a:lnTo>
                    <a:pt x="139319" y="59994"/>
                  </a:lnTo>
                  <a:lnTo>
                    <a:pt x="139319" y="0"/>
                  </a:lnTo>
                  <a:close/>
                </a:path>
              </a:pathLst>
            </a:custGeom>
            <a:solidFill>
              <a:srgbClr val="57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661843" y="1290256"/>
              <a:ext cx="170281" cy="182156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61995" y="1290256"/>
              <a:ext cx="168478" cy="150837"/>
            </a:xfrm>
            <a:prstGeom prst="rect">
              <a:avLst/>
            </a:prstGeom>
          </p:spPr>
        </p:pic>
      </p:grpSp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946150" marR="5080" indent="-624205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590" dirty="0"/>
              <a:t> </a:t>
            </a:r>
            <a:r>
              <a:rPr spc="-10" dirty="0"/>
              <a:t>АВГУСТ</a:t>
            </a:r>
          </a:p>
          <a:p>
            <a:pPr marL="309880" marR="6350" algn="r">
              <a:lnSpc>
                <a:spcPts val="2695"/>
              </a:lnSpc>
            </a:pPr>
            <a:r>
              <a:rPr spc="-20" dirty="0"/>
              <a:t>2026</a:t>
            </a:r>
          </a:p>
        </p:txBody>
      </p:sp>
      <p:graphicFrame>
        <p:nvGraphicFramePr>
          <p:cNvPr id="30" name="object 30"/>
          <p:cNvGraphicFramePr>
            <a:graphicFrameLocks noGrp="1"/>
          </p:cNvGraphicFramePr>
          <p:nvPr/>
        </p:nvGraphicFramePr>
        <p:xfrm>
          <a:off x="347928" y="1986304"/>
          <a:ext cx="7037070" cy="5247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39775"/>
                <a:gridCol w="4438650"/>
                <a:gridCol w="1779270"/>
              </a:tblGrid>
              <a:tr h="641985">
                <a:tc>
                  <a:txBody>
                    <a:bodyPr/>
                    <a:lstStyle/>
                    <a:p>
                      <a:pPr marR="4445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Дата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Мероприятие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  <a:tc>
                  <a:txBody>
                    <a:bodyPr/>
                    <a:lstStyle/>
                    <a:p>
                      <a:pPr marL="541655" marR="535305" indent="26034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Время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начала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</a:tr>
              <a:tr h="674370">
                <a:tc>
                  <a:txBody>
                    <a:bodyPr/>
                    <a:lstStyle/>
                    <a:p>
                      <a:pPr marR="3175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  <a:tc>
                  <a:txBody>
                    <a:bodyPr/>
                    <a:lstStyle/>
                    <a:p>
                      <a:pPr marL="52705" marR="59499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День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окончания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Ленинградской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битвы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(09.08.1944).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10-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</a:tr>
              <a:tr h="662940">
                <a:tc>
                  <a:txBody>
                    <a:bodyPr/>
                    <a:lstStyle/>
                    <a:p>
                      <a:pPr marR="3175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11.08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52705" marR="65278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Путешествуем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пешком.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Движение-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это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жизнь.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10-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8EDF4"/>
                    </a:solidFill>
                  </a:tcPr>
                </a:tc>
              </a:tr>
              <a:tr h="1291590">
                <a:tc>
                  <a:txBody>
                    <a:bodyPr/>
                    <a:lstStyle/>
                    <a:p>
                      <a:pPr marR="3175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12.08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  <a:tc>
                  <a:txBody>
                    <a:bodyPr/>
                    <a:lstStyle/>
                    <a:p>
                      <a:pPr marL="52705" marR="64135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Просмотр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фото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видеоматериалов, предоставленных</a:t>
                      </a:r>
                      <a:r>
                        <a:rPr sz="18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Всероссийской общественной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организацией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"Русское географическое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общество".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10-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</a:tr>
              <a:tr h="793750">
                <a:tc>
                  <a:txBody>
                    <a:bodyPr/>
                    <a:lstStyle/>
                    <a:p>
                      <a:pPr marR="3175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13.08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52705" marR="7950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Единство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народов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России.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Традиции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народов</a:t>
                      </a:r>
                      <a:r>
                        <a:rPr sz="18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Кавказа.</a:t>
                      </a:r>
                      <a:r>
                        <a:rPr sz="18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Беседа.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10-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8EDF4"/>
                    </a:solidFill>
                  </a:tcPr>
                </a:tc>
              </a:tr>
              <a:tr h="1183005">
                <a:tc>
                  <a:txBody>
                    <a:bodyPr/>
                    <a:lstStyle/>
                    <a:p>
                      <a:pPr marR="3175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14.08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Здоровый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дух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здоровом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теле.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Разминка.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10-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3817696" y="7361115"/>
            <a:ext cx="3293110" cy="576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7545">
              <a:lnSpc>
                <a:spcPct val="112900"/>
              </a:lnSpc>
              <a:spcBef>
                <a:spcPts val="100"/>
              </a:spcBef>
            </a:pPr>
            <a:r>
              <a:rPr sz="1600" b="1" dirty="0">
                <a:solidFill>
                  <a:srgbClr val="57595B"/>
                </a:solidFill>
                <a:latin typeface="Calibri"/>
                <a:cs typeface="Calibri"/>
              </a:rPr>
              <a:t>Время</a:t>
            </a:r>
            <a:r>
              <a:rPr sz="1600" b="1" spc="-55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7595B"/>
                </a:solidFill>
                <a:latin typeface="Calibri"/>
                <a:cs typeface="Calibri"/>
              </a:rPr>
              <a:t>работы: </a:t>
            </a:r>
            <a:r>
              <a:rPr sz="1600" b="1" dirty="0">
                <a:solidFill>
                  <a:srgbClr val="57595B"/>
                </a:solidFill>
                <a:latin typeface="Calibri"/>
                <a:cs typeface="Calibri"/>
              </a:rPr>
              <a:t>понедельник</a:t>
            </a:r>
            <a:r>
              <a:rPr sz="1600" b="1" spc="-45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95B"/>
                </a:solidFill>
                <a:latin typeface="Calibri"/>
                <a:cs typeface="Calibri"/>
              </a:rPr>
              <a:t>–</a:t>
            </a:r>
            <a:r>
              <a:rPr sz="1600" b="1" spc="-45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95B"/>
                </a:solidFill>
                <a:latin typeface="Calibri"/>
                <a:cs typeface="Calibri"/>
              </a:rPr>
              <a:t>пятница</a:t>
            </a:r>
            <a:r>
              <a:rPr sz="1600" b="1" spc="-45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95B"/>
                </a:solidFill>
                <a:latin typeface="Calibri"/>
                <a:cs typeface="Calibri"/>
              </a:rPr>
              <a:t>09:30</a:t>
            </a:r>
            <a:r>
              <a:rPr sz="1600" b="1" spc="-45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95B"/>
                </a:solidFill>
                <a:latin typeface="Calibri"/>
                <a:cs typeface="Calibri"/>
              </a:rPr>
              <a:t>–</a:t>
            </a:r>
            <a:r>
              <a:rPr sz="1600" b="1" spc="-40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7595B"/>
                </a:solidFill>
                <a:latin typeface="Calibri"/>
                <a:cs typeface="Calibri"/>
              </a:rPr>
              <a:t>17:30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6048362" y="7937652"/>
            <a:ext cx="814705" cy="816610"/>
            <a:chOff x="6048362" y="7937652"/>
            <a:chExt cx="814705" cy="816610"/>
          </a:xfrm>
        </p:grpSpPr>
        <p:sp>
          <p:nvSpPr>
            <p:cNvPr id="27" name="object 27"/>
            <p:cNvSpPr/>
            <p:nvPr/>
          </p:nvSpPr>
          <p:spPr>
            <a:xfrm>
              <a:off x="6048362" y="7937652"/>
              <a:ext cx="814705" cy="816610"/>
            </a:xfrm>
            <a:custGeom>
              <a:avLst/>
              <a:gdLst/>
              <a:ahLst/>
              <a:cxnLst/>
              <a:rect l="l" t="t" r="r" b="b"/>
              <a:pathLst>
                <a:path w="814704" h="816609">
                  <a:moveTo>
                    <a:pt x="407517" y="0"/>
                  </a:moveTo>
                  <a:lnTo>
                    <a:pt x="354165" y="3487"/>
                  </a:lnTo>
                  <a:lnTo>
                    <a:pt x="301994" y="13860"/>
                  </a:lnTo>
                  <a:lnTo>
                    <a:pt x="251646" y="30984"/>
                  </a:lnTo>
                  <a:lnTo>
                    <a:pt x="203758" y="54724"/>
                  </a:lnTo>
                  <a:lnTo>
                    <a:pt x="159358" y="84344"/>
                  </a:lnTo>
                  <a:lnTo>
                    <a:pt x="119381" y="119432"/>
                  </a:lnTo>
                  <a:lnTo>
                    <a:pt x="84331" y="159514"/>
                  </a:lnTo>
                  <a:lnTo>
                    <a:pt x="54711" y="204114"/>
                  </a:lnTo>
                  <a:lnTo>
                    <a:pt x="30978" y="252059"/>
                  </a:lnTo>
                  <a:lnTo>
                    <a:pt x="13858" y="302534"/>
                  </a:lnTo>
                  <a:lnTo>
                    <a:pt x="3487" y="354831"/>
                  </a:lnTo>
                  <a:lnTo>
                    <a:pt x="0" y="408241"/>
                  </a:lnTo>
                  <a:lnTo>
                    <a:pt x="3487" y="461443"/>
                  </a:lnTo>
                  <a:lnTo>
                    <a:pt x="13858" y="513630"/>
                  </a:lnTo>
                  <a:lnTo>
                    <a:pt x="30978" y="564062"/>
                  </a:lnTo>
                  <a:lnTo>
                    <a:pt x="54711" y="612000"/>
                  </a:lnTo>
                  <a:lnTo>
                    <a:pt x="84331" y="656606"/>
                  </a:lnTo>
                  <a:lnTo>
                    <a:pt x="119381" y="696688"/>
                  </a:lnTo>
                  <a:lnTo>
                    <a:pt x="159358" y="731777"/>
                  </a:lnTo>
                  <a:lnTo>
                    <a:pt x="203758" y="761403"/>
                  </a:lnTo>
                  <a:lnTo>
                    <a:pt x="251646" y="785135"/>
                  </a:lnTo>
                  <a:lnTo>
                    <a:pt x="301994" y="802255"/>
                  </a:lnTo>
                  <a:lnTo>
                    <a:pt x="354165" y="812627"/>
                  </a:lnTo>
                  <a:lnTo>
                    <a:pt x="407517" y="816114"/>
                  </a:lnTo>
                  <a:lnTo>
                    <a:pt x="460664" y="812627"/>
                  </a:lnTo>
                  <a:lnTo>
                    <a:pt x="512729" y="802255"/>
                  </a:lnTo>
                  <a:lnTo>
                    <a:pt x="563038" y="785135"/>
                  </a:lnTo>
                  <a:lnTo>
                    <a:pt x="610920" y="761403"/>
                  </a:lnTo>
                  <a:lnTo>
                    <a:pt x="655315" y="731777"/>
                  </a:lnTo>
                  <a:lnTo>
                    <a:pt x="695291" y="696688"/>
                  </a:lnTo>
                  <a:lnTo>
                    <a:pt x="730341" y="656606"/>
                  </a:lnTo>
                  <a:lnTo>
                    <a:pt x="759955" y="612000"/>
                  </a:lnTo>
                  <a:lnTo>
                    <a:pt x="783695" y="564062"/>
                  </a:lnTo>
                  <a:lnTo>
                    <a:pt x="800819" y="513630"/>
                  </a:lnTo>
                  <a:lnTo>
                    <a:pt x="811192" y="461443"/>
                  </a:lnTo>
                  <a:lnTo>
                    <a:pt x="814679" y="408241"/>
                  </a:lnTo>
                  <a:lnTo>
                    <a:pt x="811192" y="354831"/>
                  </a:lnTo>
                  <a:lnTo>
                    <a:pt x="800819" y="302534"/>
                  </a:lnTo>
                  <a:lnTo>
                    <a:pt x="783695" y="252059"/>
                  </a:lnTo>
                  <a:lnTo>
                    <a:pt x="759955" y="204114"/>
                  </a:lnTo>
                  <a:lnTo>
                    <a:pt x="730341" y="159514"/>
                  </a:lnTo>
                  <a:lnTo>
                    <a:pt x="695291" y="119432"/>
                  </a:lnTo>
                  <a:lnTo>
                    <a:pt x="655315" y="84344"/>
                  </a:lnTo>
                  <a:lnTo>
                    <a:pt x="610920" y="54724"/>
                  </a:lnTo>
                  <a:lnTo>
                    <a:pt x="563038" y="30984"/>
                  </a:lnTo>
                  <a:lnTo>
                    <a:pt x="512729" y="13860"/>
                  </a:lnTo>
                  <a:lnTo>
                    <a:pt x="460664" y="3487"/>
                  </a:lnTo>
                  <a:lnTo>
                    <a:pt x="4075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162840" y="8141767"/>
              <a:ext cx="601560" cy="516242"/>
            </a:xfrm>
            <a:prstGeom prst="rect">
              <a:avLst/>
            </a:prstGeom>
          </p:spPr>
        </p:pic>
      </p:grpSp>
      <p:sp>
        <p:nvSpPr>
          <p:cNvPr id="3" name="object 3"/>
          <p:cNvSpPr txBox="1"/>
          <p:nvPr/>
        </p:nvSpPr>
        <p:spPr>
          <a:xfrm>
            <a:off x="627024" y="8405545"/>
            <a:ext cx="4215130" cy="1205865"/>
          </a:xfrm>
          <a:prstGeom prst="rect">
            <a:avLst/>
          </a:prstGeom>
        </p:spPr>
        <p:txBody>
          <a:bodyPr vert="horz" wrap="square" lIns="0" tIns="173355" rIns="0" bIns="0" rtlCol="0">
            <a:spAutoFit/>
          </a:bodyPr>
          <a:lstStyle/>
          <a:p>
            <a:pPr marL="12700" marR="5080">
              <a:lnSpc>
                <a:spcPct val="76000"/>
              </a:lnSpc>
              <a:spcBef>
                <a:spcPts val="1365"/>
              </a:spcBef>
            </a:pP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ПРИХОДИТЕ,</a:t>
            </a:r>
            <a:r>
              <a:rPr sz="4400" b="1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25" dirty="0">
                <a:solidFill>
                  <a:srgbClr val="FFFFFF"/>
                </a:solidFill>
                <a:latin typeface="Calibri"/>
                <a:cs typeface="Calibri"/>
              </a:rPr>
              <a:t>МЫ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20981" y="8786787"/>
            <a:ext cx="919480" cy="65532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13664">
              <a:lnSpc>
                <a:spcPts val="800"/>
              </a:lnSpc>
              <a:spcBef>
                <a:spcPts val="259"/>
              </a:spcBef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Отделение</a:t>
            </a:r>
            <a:r>
              <a:rPr sz="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>
              <a:latin typeface="Calibri"/>
              <a:cs typeface="Calibri"/>
            </a:endParaRPr>
          </a:p>
          <a:p>
            <a:pPr marL="12700" marR="213995">
              <a:lnSpc>
                <a:spcPct val="833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Ставропольскому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краю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27024" y="9778501"/>
            <a:ext cx="3157855" cy="717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65"/>
              </a:lnSpc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>
              <a:latin typeface="Calibri"/>
              <a:cs typeface="Calibri"/>
            </a:endParaRPr>
          </a:p>
          <a:p>
            <a:pPr marL="12700" marR="5080">
              <a:lnSpc>
                <a:spcPts val="1300"/>
              </a:lnSpc>
              <a:spcBef>
                <a:spcPts val="19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Адрес:</a:t>
            </a:r>
            <a:r>
              <a:rPr sz="13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г.Железноводск,ул.Октябрьская</a:t>
            </a:r>
            <a:r>
              <a:rPr sz="13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100б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Контактный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номер: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(887932)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2-10-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65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ts val="1420"/>
              </a:lnSpc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ФИО:</a:t>
            </a:r>
            <a:r>
              <a:rPr sz="13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Зайцева</a:t>
            </a:r>
            <a:r>
              <a:rPr sz="13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Светлана</a:t>
            </a:r>
            <a:r>
              <a:rPr sz="13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Ивановна</a:t>
            </a:r>
            <a:endParaRPr sz="1300">
              <a:latin typeface="Calibri"/>
              <a:cs typeface="Calibri"/>
            </a:endParaRPr>
          </a:p>
        </p:txBody>
      </p:sp>
      <p:pic>
        <p:nvPicPr>
          <p:cNvPr id="29" name="object 2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140526" y="9577095"/>
            <a:ext cx="875157" cy="87551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2635" y="488531"/>
            <a:ext cx="839165" cy="957605"/>
          </a:xfrm>
          <a:prstGeom prst="rect">
            <a:avLst/>
          </a:prstGeom>
        </p:spPr>
      </p:pic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904181" y="316712"/>
            <a:ext cx="2316480" cy="437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МЕРОПРИЯТИЯ</a:t>
            </a:r>
          </a:p>
        </p:txBody>
      </p:sp>
      <p:sp>
        <p:nvSpPr>
          <p:cNvPr id="8" name="object 8"/>
          <p:cNvSpPr/>
          <p:nvPr/>
        </p:nvSpPr>
        <p:spPr>
          <a:xfrm>
            <a:off x="1577517" y="813942"/>
            <a:ext cx="294005" cy="186690"/>
          </a:xfrm>
          <a:custGeom>
            <a:avLst/>
            <a:gdLst/>
            <a:ahLst/>
            <a:cxnLst/>
            <a:rect l="l" t="t" r="r" b="b"/>
            <a:pathLst>
              <a:path w="294005" h="186690">
                <a:moveTo>
                  <a:pt x="125285" y="393"/>
                </a:moveTo>
                <a:lnTo>
                  <a:pt x="104406" y="393"/>
                </a:lnTo>
                <a:lnTo>
                  <a:pt x="104406" y="132867"/>
                </a:lnTo>
                <a:lnTo>
                  <a:pt x="125285" y="132867"/>
                </a:lnTo>
                <a:lnTo>
                  <a:pt x="125285" y="393"/>
                </a:lnTo>
                <a:close/>
              </a:path>
              <a:path w="294005" h="186690">
                <a:moveTo>
                  <a:pt x="148323" y="133350"/>
                </a:moveTo>
                <a:lnTo>
                  <a:pt x="20878" y="133350"/>
                </a:lnTo>
                <a:lnTo>
                  <a:pt x="20878" y="0"/>
                </a:lnTo>
                <a:lnTo>
                  <a:pt x="0" y="0"/>
                </a:lnTo>
                <a:lnTo>
                  <a:pt x="0" y="133350"/>
                </a:lnTo>
                <a:lnTo>
                  <a:pt x="0" y="152400"/>
                </a:lnTo>
                <a:lnTo>
                  <a:pt x="128524" y="152400"/>
                </a:lnTo>
                <a:lnTo>
                  <a:pt x="128524" y="186690"/>
                </a:lnTo>
                <a:lnTo>
                  <a:pt x="148323" y="186690"/>
                </a:lnTo>
                <a:lnTo>
                  <a:pt x="148323" y="152400"/>
                </a:lnTo>
                <a:lnTo>
                  <a:pt x="148323" y="133350"/>
                </a:lnTo>
                <a:close/>
              </a:path>
              <a:path w="294005" h="186690">
                <a:moveTo>
                  <a:pt x="293408" y="133350"/>
                </a:moveTo>
                <a:lnTo>
                  <a:pt x="206286" y="133350"/>
                </a:lnTo>
                <a:lnTo>
                  <a:pt x="206286" y="83820"/>
                </a:lnTo>
                <a:lnTo>
                  <a:pt x="281165" y="83820"/>
                </a:lnTo>
                <a:lnTo>
                  <a:pt x="281165" y="64770"/>
                </a:lnTo>
                <a:lnTo>
                  <a:pt x="206286" y="64770"/>
                </a:lnTo>
                <a:lnTo>
                  <a:pt x="206286" y="19050"/>
                </a:lnTo>
                <a:lnTo>
                  <a:pt x="290156" y="19050"/>
                </a:lnTo>
                <a:lnTo>
                  <a:pt x="290156" y="0"/>
                </a:lnTo>
                <a:lnTo>
                  <a:pt x="184683" y="0"/>
                </a:lnTo>
                <a:lnTo>
                  <a:pt x="184683" y="19050"/>
                </a:lnTo>
                <a:lnTo>
                  <a:pt x="184683" y="64770"/>
                </a:lnTo>
                <a:lnTo>
                  <a:pt x="184683" y="83820"/>
                </a:lnTo>
                <a:lnTo>
                  <a:pt x="184683" y="133350"/>
                </a:lnTo>
                <a:lnTo>
                  <a:pt x="184683" y="152400"/>
                </a:lnTo>
                <a:lnTo>
                  <a:pt x="293408" y="152400"/>
                </a:lnTo>
                <a:lnTo>
                  <a:pt x="293408" y="133350"/>
                </a:lnTo>
                <a:close/>
              </a:path>
            </a:pathLst>
          </a:custGeom>
          <a:solidFill>
            <a:srgbClr val="57595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1918080" y="814336"/>
            <a:ext cx="447675" cy="151765"/>
            <a:chOff x="1918080" y="814336"/>
            <a:chExt cx="447675" cy="151765"/>
          </a:xfrm>
        </p:grpSpPr>
        <p:sp>
          <p:nvSpPr>
            <p:cNvPr id="10" name="object 10"/>
            <p:cNvSpPr/>
            <p:nvPr/>
          </p:nvSpPr>
          <p:spPr>
            <a:xfrm>
              <a:off x="1918081" y="814336"/>
              <a:ext cx="290195" cy="151765"/>
            </a:xfrm>
            <a:custGeom>
              <a:avLst/>
              <a:gdLst/>
              <a:ahLst/>
              <a:cxnLst/>
              <a:rect l="l" t="t" r="r" b="b"/>
              <a:pathLst>
                <a:path w="290194" h="151765">
                  <a:moveTo>
                    <a:pt x="128879" y="65646"/>
                  </a:moveTo>
                  <a:lnTo>
                    <a:pt x="21234" y="65646"/>
                  </a:lnTo>
                  <a:lnTo>
                    <a:pt x="21234" y="876"/>
                  </a:lnTo>
                  <a:lnTo>
                    <a:pt x="0" y="876"/>
                  </a:lnTo>
                  <a:lnTo>
                    <a:pt x="0" y="65646"/>
                  </a:lnTo>
                  <a:lnTo>
                    <a:pt x="0" y="84696"/>
                  </a:lnTo>
                  <a:lnTo>
                    <a:pt x="0" y="150736"/>
                  </a:lnTo>
                  <a:lnTo>
                    <a:pt x="21234" y="150736"/>
                  </a:lnTo>
                  <a:lnTo>
                    <a:pt x="21234" y="84696"/>
                  </a:lnTo>
                  <a:lnTo>
                    <a:pt x="107645" y="84696"/>
                  </a:lnTo>
                  <a:lnTo>
                    <a:pt x="107645" y="150114"/>
                  </a:lnTo>
                  <a:lnTo>
                    <a:pt x="128879" y="150114"/>
                  </a:lnTo>
                  <a:lnTo>
                    <a:pt x="128879" y="84696"/>
                  </a:lnTo>
                  <a:lnTo>
                    <a:pt x="128879" y="84239"/>
                  </a:lnTo>
                  <a:lnTo>
                    <a:pt x="128879" y="65646"/>
                  </a:lnTo>
                  <a:close/>
                </a:path>
                <a:path w="290194" h="151765">
                  <a:moveTo>
                    <a:pt x="128879" y="355"/>
                  </a:moveTo>
                  <a:lnTo>
                    <a:pt x="107645" y="355"/>
                  </a:lnTo>
                  <a:lnTo>
                    <a:pt x="107645" y="65151"/>
                  </a:lnTo>
                  <a:lnTo>
                    <a:pt x="128879" y="65151"/>
                  </a:lnTo>
                  <a:lnTo>
                    <a:pt x="128879" y="355"/>
                  </a:lnTo>
                  <a:close/>
                </a:path>
                <a:path w="290194" h="151765">
                  <a:moveTo>
                    <a:pt x="289801" y="0"/>
                  </a:moveTo>
                  <a:lnTo>
                    <a:pt x="166319" y="0"/>
                  </a:lnTo>
                  <a:lnTo>
                    <a:pt x="166319" y="18719"/>
                  </a:lnTo>
                  <a:lnTo>
                    <a:pt x="217436" y="18719"/>
                  </a:lnTo>
                  <a:lnTo>
                    <a:pt x="217436" y="151193"/>
                  </a:lnTo>
                  <a:lnTo>
                    <a:pt x="238315" y="151193"/>
                  </a:lnTo>
                  <a:lnTo>
                    <a:pt x="238315" y="18719"/>
                  </a:lnTo>
                  <a:lnTo>
                    <a:pt x="289801" y="18719"/>
                  </a:lnTo>
                  <a:lnTo>
                    <a:pt x="289801" y="0"/>
                  </a:lnTo>
                  <a:close/>
                </a:path>
              </a:pathLst>
            </a:custGeom>
            <a:solidFill>
              <a:srgbClr val="57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44597" y="815048"/>
              <a:ext cx="120954" cy="150482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56638" y="1049413"/>
            <a:ext cx="159473" cy="153720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1763280" y="1050493"/>
            <a:ext cx="677545" cy="184150"/>
            <a:chOff x="1763280" y="1050493"/>
            <a:chExt cx="677545" cy="184150"/>
          </a:xfrm>
        </p:grpSpPr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63280" y="1050493"/>
              <a:ext cx="122402" cy="150114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918805" y="1051216"/>
              <a:ext cx="522605" cy="183515"/>
            </a:xfrm>
            <a:custGeom>
              <a:avLst/>
              <a:gdLst/>
              <a:ahLst/>
              <a:cxnLst/>
              <a:rect l="l" t="t" r="r" b="b"/>
              <a:pathLst>
                <a:path w="522605" h="183515">
                  <a:moveTo>
                    <a:pt x="104394" y="0"/>
                  </a:moveTo>
                  <a:lnTo>
                    <a:pt x="83515" y="0"/>
                  </a:lnTo>
                  <a:lnTo>
                    <a:pt x="83515" y="131749"/>
                  </a:lnTo>
                  <a:lnTo>
                    <a:pt x="104394" y="131749"/>
                  </a:lnTo>
                  <a:lnTo>
                    <a:pt x="104394" y="0"/>
                  </a:lnTo>
                  <a:close/>
                </a:path>
                <a:path w="522605" h="183515">
                  <a:moveTo>
                    <a:pt x="210591" y="132295"/>
                  </a:moveTo>
                  <a:lnTo>
                    <a:pt x="187909" y="132295"/>
                  </a:lnTo>
                  <a:lnTo>
                    <a:pt x="187909" y="0"/>
                  </a:lnTo>
                  <a:lnTo>
                    <a:pt x="167030" y="0"/>
                  </a:lnTo>
                  <a:lnTo>
                    <a:pt x="167030" y="132295"/>
                  </a:lnTo>
                  <a:lnTo>
                    <a:pt x="20878" y="132295"/>
                  </a:lnTo>
                  <a:lnTo>
                    <a:pt x="20878" y="215"/>
                  </a:lnTo>
                  <a:lnTo>
                    <a:pt x="0" y="215"/>
                  </a:lnTo>
                  <a:lnTo>
                    <a:pt x="0" y="132295"/>
                  </a:lnTo>
                  <a:lnTo>
                    <a:pt x="0" y="150075"/>
                  </a:lnTo>
                  <a:lnTo>
                    <a:pt x="190792" y="150075"/>
                  </a:lnTo>
                  <a:lnTo>
                    <a:pt x="190792" y="183095"/>
                  </a:lnTo>
                  <a:lnTo>
                    <a:pt x="210591" y="183095"/>
                  </a:lnTo>
                  <a:lnTo>
                    <a:pt x="210591" y="150075"/>
                  </a:lnTo>
                  <a:lnTo>
                    <a:pt x="210591" y="132295"/>
                  </a:lnTo>
                  <a:close/>
                </a:path>
                <a:path w="522605" h="183515">
                  <a:moveTo>
                    <a:pt x="352437" y="132295"/>
                  </a:moveTo>
                  <a:lnTo>
                    <a:pt x="264960" y="132295"/>
                  </a:lnTo>
                  <a:lnTo>
                    <a:pt x="264960" y="84035"/>
                  </a:lnTo>
                  <a:lnTo>
                    <a:pt x="340194" y="84035"/>
                  </a:lnTo>
                  <a:lnTo>
                    <a:pt x="340194" y="64985"/>
                  </a:lnTo>
                  <a:lnTo>
                    <a:pt x="264960" y="64985"/>
                  </a:lnTo>
                  <a:lnTo>
                    <a:pt x="264960" y="19265"/>
                  </a:lnTo>
                  <a:lnTo>
                    <a:pt x="349199" y="19265"/>
                  </a:lnTo>
                  <a:lnTo>
                    <a:pt x="349199" y="215"/>
                  </a:lnTo>
                  <a:lnTo>
                    <a:pt x="243357" y="215"/>
                  </a:lnTo>
                  <a:lnTo>
                    <a:pt x="243357" y="19265"/>
                  </a:lnTo>
                  <a:lnTo>
                    <a:pt x="243357" y="64985"/>
                  </a:lnTo>
                  <a:lnTo>
                    <a:pt x="243357" y="84035"/>
                  </a:lnTo>
                  <a:lnTo>
                    <a:pt x="243357" y="132295"/>
                  </a:lnTo>
                  <a:lnTo>
                    <a:pt x="243357" y="151345"/>
                  </a:lnTo>
                  <a:lnTo>
                    <a:pt x="352437" y="151345"/>
                  </a:lnTo>
                  <a:lnTo>
                    <a:pt x="352437" y="132295"/>
                  </a:lnTo>
                  <a:close/>
                </a:path>
                <a:path w="522605" h="183515">
                  <a:moveTo>
                    <a:pt x="521995" y="64985"/>
                  </a:moveTo>
                  <a:lnTo>
                    <a:pt x="414350" y="64985"/>
                  </a:lnTo>
                  <a:lnTo>
                    <a:pt x="414350" y="215"/>
                  </a:lnTo>
                  <a:lnTo>
                    <a:pt x="392760" y="215"/>
                  </a:lnTo>
                  <a:lnTo>
                    <a:pt x="392760" y="64985"/>
                  </a:lnTo>
                  <a:lnTo>
                    <a:pt x="392760" y="84035"/>
                  </a:lnTo>
                  <a:lnTo>
                    <a:pt x="392760" y="150075"/>
                  </a:lnTo>
                  <a:lnTo>
                    <a:pt x="414350" y="150075"/>
                  </a:lnTo>
                  <a:lnTo>
                    <a:pt x="414350" y="84035"/>
                  </a:lnTo>
                  <a:lnTo>
                    <a:pt x="500761" y="84035"/>
                  </a:lnTo>
                  <a:lnTo>
                    <a:pt x="500761" y="150114"/>
                  </a:lnTo>
                  <a:lnTo>
                    <a:pt x="521995" y="150114"/>
                  </a:lnTo>
                  <a:lnTo>
                    <a:pt x="521995" y="84035"/>
                  </a:lnTo>
                  <a:lnTo>
                    <a:pt x="521995" y="83870"/>
                  </a:lnTo>
                  <a:lnTo>
                    <a:pt x="521995" y="64985"/>
                  </a:lnTo>
                  <a:close/>
                </a:path>
                <a:path w="522605" h="183515">
                  <a:moveTo>
                    <a:pt x="521995" y="0"/>
                  </a:moveTo>
                  <a:lnTo>
                    <a:pt x="500761" y="0"/>
                  </a:lnTo>
                  <a:lnTo>
                    <a:pt x="500761" y="64795"/>
                  </a:lnTo>
                  <a:lnTo>
                    <a:pt x="521995" y="64795"/>
                  </a:lnTo>
                  <a:lnTo>
                    <a:pt x="521995" y="0"/>
                  </a:lnTo>
                  <a:close/>
                </a:path>
              </a:pathLst>
            </a:custGeom>
            <a:solidFill>
              <a:srgbClr val="57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2489034" y="1051204"/>
            <a:ext cx="291465" cy="150495"/>
            <a:chOff x="2489034" y="1051204"/>
            <a:chExt cx="291465" cy="150495"/>
          </a:xfrm>
        </p:grpSpPr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89034" y="1051204"/>
              <a:ext cx="129959" cy="15048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59316" y="1051204"/>
              <a:ext cx="120954" cy="150482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1556638" y="1284122"/>
            <a:ext cx="1473835" cy="189230"/>
            <a:chOff x="1556638" y="1284122"/>
            <a:chExt cx="1473835" cy="189230"/>
          </a:xfrm>
        </p:grpSpPr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56638" y="1291336"/>
              <a:ext cx="143281" cy="15587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25841" y="1291336"/>
              <a:ext cx="164160" cy="15587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17725" y="1284122"/>
              <a:ext cx="360362" cy="18864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300401" y="1291336"/>
              <a:ext cx="164160" cy="155879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494076" y="1289887"/>
              <a:ext cx="139700" cy="151765"/>
            </a:xfrm>
            <a:custGeom>
              <a:avLst/>
              <a:gdLst/>
              <a:ahLst/>
              <a:cxnLst/>
              <a:rect l="l" t="t" r="r" b="b"/>
              <a:pathLst>
                <a:path w="139700" h="151765">
                  <a:moveTo>
                    <a:pt x="139319" y="89649"/>
                  </a:moveTo>
                  <a:lnTo>
                    <a:pt x="104038" y="89649"/>
                  </a:lnTo>
                  <a:lnTo>
                    <a:pt x="104038" y="151206"/>
                  </a:lnTo>
                  <a:lnTo>
                    <a:pt x="139319" y="151206"/>
                  </a:lnTo>
                  <a:lnTo>
                    <a:pt x="139319" y="89649"/>
                  </a:lnTo>
                  <a:close/>
                </a:path>
                <a:path w="139700" h="151765">
                  <a:moveTo>
                    <a:pt x="139319" y="0"/>
                  </a:moveTo>
                  <a:lnTo>
                    <a:pt x="104038" y="0"/>
                  </a:lnTo>
                  <a:lnTo>
                    <a:pt x="104038" y="59994"/>
                  </a:lnTo>
                  <a:lnTo>
                    <a:pt x="34925" y="59994"/>
                  </a:lnTo>
                  <a:lnTo>
                    <a:pt x="34925" y="304"/>
                  </a:lnTo>
                  <a:lnTo>
                    <a:pt x="0" y="304"/>
                  </a:lnTo>
                  <a:lnTo>
                    <a:pt x="0" y="59994"/>
                  </a:lnTo>
                  <a:lnTo>
                    <a:pt x="0" y="89204"/>
                  </a:lnTo>
                  <a:lnTo>
                    <a:pt x="0" y="151434"/>
                  </a:lnTo>
                  <a:lnTo>
                    <a:pt x="34925" y="151434"/>
                  </a:lnTo>
                  <a:lnTo>
                    <a:pt x="34925" y="89204"/>
                  </a:lnTo>
                  <a:lnTo>
                    <a:pt x="139319" y="89204"/>
                  </a:lnTo>
                  <a:lnTo>
                    <a:pt x="139319" y="60121"/>
                  </a:lnTo>
                  <a:lnTo>
                    <a:pt x="139319" y="59994"/>
                  </a:lnTo>
                  <a:lnTo>
                    <a:pt x="139319" y="0"/>
                  </a:lnTo>
                  <a:close/>
                </a:path>
              </a:pathLst>
            </a:custGeom>
            <a:solidFill>
              <a:srgbClr val="57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661843" y="1290256"/>
              <a:ext cx="170281" cy="18215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61995" y="1290256"/>
              <a:ext cx="168478" cy="150837"/>
            </a:xfrm>
            <a:prstGeom prst="rect">
              <a:avLst/>
            </a:prstGeom>
          </p:spPr>
        </p:pic>
      </p:grpSp>
      <p:sp>
        <p:nvSpPr>
          <p:cNvPr id="3" name="object 3"/>
          <p:cNvSpPr txBox="1"/>
          <p:nvPr/>
        </p:nvSpPr>
        <p:spPr>
          <a:xfrm>
            <a:off x="5605818" y="659434"/>
            <a:ext cx="1614170" cy="780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970"/>
              </a:lnSpc>
              <a:spcBef>
                <a:spcPts val="100"/>
              </a:spcBef>
            </a:pPr>
            <a:r>
              <a:rPr sz="2700" b="1" dirty="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sz="2700" b="1" spc="-10" dirty="0">
                <a:solidFill>
                  <a:srgbClr val="FFFFFF"/>
                </a:solidFill>
                <a:latin typeface="Calibri"/>
                <a:cs typeface="Calibri"/>
              </a:rPr>
              <a:t> АВГУСТ</a:t>
            </a:r>
            <a:endParaRPr sz="2700">
              <a:latin typeface="Calibri"/>
              <a:cs typeface="Calibri"/>
            </a:endParaRPr>
          </a:p>
          <a:p>
            <a:pPr marL="906144">
              <a:lnSpc>
                <a:spcPts val="2970"/>
              </a:lnSpc>
            </a:pPr>
            <a:r>
              <a:rPr sz="2700" b="1" spc="-20" dirty="0">
                <a:solidFill>
                  <a:srgbClr val="FFFFFF"/>
                </a:solidFill>
                <a:latin typeface="Calibri"/>
                <a:cs typeface="Calibri"/>
              </a:rPr>
              <a:t>2026</a:t>
            </a:r>
            <a:endParaRPr sz="2700">
              <a:latin typeface="Calibri"/>
              <a:cs typeface="Calibri"/>
            </a:endParaRPr>
          </a:p>
        </p:txBody>
      </p:sp>
      <p:graphicFrame>
        <p:nvGraphicFramePr>
          <p:cNvPr id="31" name="object 31"/>
          <p:cNvGraphicFramePr>
            <a:graphicFrameLocks noGrp="1"/>
          </p:cNvGraphicFramePr>
          <p:nvPr/>
        </p:nvGraphicFramePr>
        <p:xfrm>
          <a:off x="376732" y="1843378"/>
          <a:ext cx="7025640" cy="54933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42950"/>
                <a:gridCol w="4456430"/>
                <a:gridCol w="1748154"/>
              </a:tblGrid>
              <a:tr h="641985">
                <a:tc>
                  <a:txBody>
                    <a:bodyPr/>
                    <a:lstStyle/>
                    <a:p>
                      <a:pPr marR="4445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Дата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Мероприятие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  <a:tc>
                  <a:txBody>
                    <a:bodyPr/>
                    <a:lstStyle/>
                    <a:p>
                      <a:pPr marL="525780" marR="519430" indent="26034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Время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начала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</a:tr>
              <a:tr h="929640">
                <a:tc>
                  <a:txBody>
                    <a:bodyPr/>
                    <a:lstStyle/>
                    <a:p>
                      <a:pPr marR="3429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17.08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Мастер-класс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52705" marR="97980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«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Поем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вместе.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Пение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полезно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для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здоровья».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10-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</a:tr>
              <a:tr h="655320">
                <a:tc>
                  <a:txBody>
                    <a:bodyPr/>
                    <a:lstStyle/>
                    <a:p>
                      <a:pPr marR="3429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18.08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52705" marR="52514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«Беседа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тему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«Народные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приметы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календарь».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10-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8EDF4"/>
                    </a:solidFill>
                  </a:tcPr>
                </a:tc>
              </a:tr>
              <a:tr h="655320">
                <a:tc>
                  <a:txBody>
                    <a:bodyPr/>
                    <a:lstStyle/>
                    <a:p>
                      <a:pPr marR="3429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19.08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  <a:tc>
                  <a:txBody>
                    <a:bodyPr/>
                    <a:lstStyle/>
                    <a:p>
                      <a:pPr marL="52705" marR="4826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Популярные</a:t>
                      </a:r>
                      <a:r>
                        <a:rPr sz="1800" spc="4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spc="4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полезные</a:t>
                      </a:r>
                      <a:r>
                        <a:rPr sz="1800" spc="43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приложения</a:t>
                      </a:r>
                      <a:r>
                        <a:rPr sz="1800" spc="43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для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смартфона.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Практическое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занятие.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10-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</a:tr>
              <a:tr h="703580">
                <a:tc>
                  <a:txBody>
                    <a:bodyPr/>
                    <a:lstStyle/>
                    <a:p>
                      <a:pPr marR="3429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20.08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52705" marR="72834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День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государственного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флага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России. Праздничное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мероприятие.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FF2F6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10-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FF2F6"/>
                    </a:solidFill>
                  </a:tcPr>
                </a:tc>
              </a:tr>
              <a:tr h="703580">
                <a:tc>
                  <a:txBody>
                    <a:bodyPr/>
                    <a:lstStyle/>
                    <a:p>
                      <a:pPr marR="3429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21.08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  <a:tc>
                  <a:txBody>
                    <a:bodyPr/>
                    <a:lstStyle/>
                    <a:p>
                      <a:pPr marL="52705" marR="125603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«Школа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активного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долголетия».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Основы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самомассажа.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10-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</a:tr>
              <a:tr h="1203960">
                <a:tc>
                  <a:txBody>
                    <a:bodyPr/>
                    <a:lstStyle/>
                    <a:p>
                      <a:pPr marR="3429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24.08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FF2F6"/>
                    </a:solidFill>
                  </a:tcPr>
                </a:tc>
                <a:tc>
                  <a:txBody>
                    <a:bodyPr/>
                    <a:lstStyle/>
                    <a:p>
                      <a:pPr marL="52705" marR="31940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«Компьютерная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грамотность» Практическое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занятие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получению государственных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услуг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СФР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через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Единый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портал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государственных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услуг.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FF2F6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10-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FF2F6"/>
                    </a:solidFill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3817696" y="7418354"/>
            <a:ext cx="3293110" cy="576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7545">
              <a:lnSpc>
                <a:spcPct val="112900"/>
              </a:lnSpc>
              <a:spcBef>
                <a:spcPts val="100"/>
              </a:spcBef>
            </a:pPr>
            <a:r>
              <a:rPr sz="1600" b="1" dirty="0">
                <a:solidFill>
                  <a:srgbClr val="57595B"/>
                </a:solidFill>
                <a:latin typeface="Calibri"/>
                <a:cs typeface="Calibri"/>
              </a:rPr>
              <a:t>Время</a:t>
            </a:r>
            <a:r>
              <a:rPr sz="1600" b="1" spc="-55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7595B"/>
                </a:solidFill>
                <a:latin typeface="Calibri"/>
                <a:cs typeface="Calibri"/>
              </a:rPr>
              <a:t>работы: </a:t>
            </a:r>
            <a:r>
              <a:rPr sz="1600" b="1" dirty="0">
                <a:solidFill>
                  <a:srgbClr val="57595B"/>
                </a:solidFill>
                <a:latin typeface="Calibri"/>
                <a:cs typeface="Calibri"/>
              </a:rPr>
              <a:t>понедельник</a:t>
            </a:r>
            <a:r>
              <a:rPr sz="1600" b="1" spc="-45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95B"/>
                </a:solidFill>
                <a:latin typeface="Calibri"/>
                <a:cs typeface="Calibri"/>
              </a:rPr>
              <a:t>–</a:t>
            </a:r>
            <a:r>
              <a:rPr sz="1600" b="1" spc="-45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95B"/>
                </a:solidFill>
                <a:latin typeface="Calibri"/>
                <a:cs typeface="Calibri"/>
              </a:rPr>
              <a:t>пятница</a:t>
            </a:r>
            <a:r>
              <a:rPr sz="1600" b="1" spc="-45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95B"/>
                </a:solidFill>
                <a:latin typeface="Calibri"/>
                <a:cs typeface="Calibri"/>
              </a:rPr>
              <a:t>09:30</a:t>
            </a:r>
            <a:r>
              <a:rPr sz="1600" b="1" spc="-45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95B"/>
                </a:solidFill>
                <a:latin typeface="Calibri"/>
                <a:cs typeface="Calibri"/>
              </a:rPr>
              <a:t>–</a:t>
            </a:r>
            <a:r>
              <a:rPr sz="1600" b="1" spc="-40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7595B"/>
                </a:solidFill>
                <a:latin typeface="Calibri"/>
                <a:cs typeface="Calibri"/>
              </a:rPr>
              <a:t>17:30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7024" y="8405545"/>
            <a:ext cx="4215130" cy="1205865"/>
          </a:xfrm>
          <a:prstGeom prst="rect">
            <a:avLst/>
          </a:prstGeom>
        </p:spPr>
        <p:txBody>
          <a:bodyPr vert="horz" wrap="square" lIns="0" tIns="173355" rIns="0" bIns="0" rtlCol="0">
            <a:spAutoFit/>
          </a:bodyPr>
          <a:lstStyle/>
          <a:p>
            <a:pPr marL="12700" marR="5080">
              <a:lnSpc>
                <a:spcPct val="76000"/>
              </a:lnSpc>
              <a:spcBef>
                <a:spcPts val="1365"/>
              </a:spcBef>
            </a:pP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ПРИХОДИТЕ,</a:t>
            </a:r>
            <a:r>
              <a:rPr sz="4400" b="1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25" dirty="0">
                <a:solidFill>
                  <a:srgbClr val="FFFFFF"/>
                </a:solidFill>
                <a:latin typeface="Calibri"/>
                <a:cs typeface="Calibri"/>
              </a:rPr>
              <a:t>МЫ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20981" y="8786787"/>
            <a:ext cx="919480" cy="65532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13664">
              <a:lnSpc>
                <a:spcPts val="800"/>
              </a:lnSpc>
              <a:spcBef>
                <a:spcPts val="259"/>
              </a:spcBef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Отделение</a:t>
            </a:r>
            <a:r>
              <a:rPr sz="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>
              <a:latin typeface="Calibri"/>
              <a:cs typeface="Calibri"/>
            </a:endParaRPr>
          </a:p>
          <a:p>
            <a:pPr marL="12700" marR="213995">
              <a:lnSpc>
                <a:spcPct val="833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Ставропольскому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краю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6048362" y="7937652"/>
            <a:ext cx="814705" cy="925194"/>
            <a:chOff x="6048362" y="7937652"/>
            <a:chExt cx="814705" cy="925194"/>
          </a:xfrm>
        </p:grpSpPr>
        <p:sp>
          <p:nvSpPr>
            <p:cNvPr id="28" name="object 28"/>
            <p:cNvSpPr/>
            <p:nvPr/>
          </p:nvSpPr>
          <p:spPr>
            <a:xfrm>
              <a:off x="6048362" y="7937652"/>
              <a:ext cx="814705" cy="816610"/>
            </a:xfrm>
            <a:custGeom>
              <a:avLst/>
              <a:gdLst/>
              <a:ahLst/>
              <a:cxnLst/>
              <a:rect l="l" t="t" r="r" b="b"/>
              <a:pathLst>
                <a:path w="814704" h="816609">
                  <a:moveTo>
                    <a:pt x="407517" y="0"/>
                  </a:moveTo>
                  <a:lnTo>
                    <a:pt x="354165" y="3487"/>
                  </a:lnTo>
                  <a:lnTo>
                    <a:pt x="301994" y="13860"/>
                  </a:lnTo>
                  <a:lnTo>
                    <a:pt x="251646" y="30984"/>
                  </a:lnTo>
                  <a:lnTo>
                    <a:pt x="203758" y="54724"/>
                  </a:lnTo>
                  <a:lnTo>
                    <a:pt x="159358" y="84344"/>
                  </a:lnTo>
                  <a:lnTo>
                    <a:pt x="119381" y="119432"/>
                  </a:lnTo>
                  <a:lnTo>
                    <a:pt x="84331" y="159514"/>
                  </a:lnTo>
                  <a:lnTo>
                    <a:pt x="54711" y="204114"/>
                  </a:lnTo>
                  <a:lnTo>
                    <a:pt x="30978" y="252059"/>
                  </a:lnTo>
                  <a:lnTo>
                    <a:pt x="13858" y="302534"/>
                  </a:lnTo>
                  <a:lnTo>
                    <a:pt x="3487" y="354831"/>
                  </a:lnTo>
                  <a:lnTo>
                    <a:pt x="0" y="408241"/>
                  </a:lnTo>
                  <a:lnTo>
                    <a:pt x="3487" y="461443"/>
                  </a:lnTo>
                  <a:lnTo>
                    <a:pt x="13858" y="513630"/>
                  </a:lnTo>
                  <a:lnTo>
                    <a:pt x="30978" y="564062"/>
                  </a:lnTo>
                  <a:lnTo>
                    <a:pt x="54711" y="612000"/>
                  </a:lnTo>
                  <a:lnTo>
                    <a:pt x="84331" y="656606"/>
                  </a:lnTo>
                  <a:lnTo>
                    <a:pt x="119381" y="696688"/>
                  </a:lnTo>
                  <a:lnTo>
                    <a:pt x="159358" y="731777"/>
                  </a:lnTo>
                  <a:lnTo>
                    <a:pt x="203758" y="761403"/>
                  </a:lnTo>
                  <a:lnTo>
                    <a:pt x="251646" y="785135"/>
                  </a:lnTo>
                  <a:lnTo>
                    <a:pt x="301994" y="802255"/>
                  </a:lnTo>
                  <a:lnTo>
                    <a:pt x="354165" y="812627"/>
                  </a:lnTo>
                  <a:lnTo>
                    <a:pt x="407517" y="816114"/>
                  </a:lnTo>
                  <a:lnTo>
                    <a:pt x="460664" y="812627"/>
                  </a:lnTo>
                  <a:lnTo>
                    <a:pt x="512729" y="802255"/>
                  </a:lnTo>
                  <a:lnTo>
                    <a:pt x="563038" y="785135"/>
                  </a:lnTo>
                  <a:lnTo>
                    <a:pt x="610920" y="761403"/>
                  </a:lnTo>
                  <a:lnTo>
                    <a:pt x="655315" y="731777"/>
                  </a:lnTo>
                  <a:lnTo>
                    <a:pt x="695291" y="696688"/>
                  </a:lnTo>
                  <a:lnTo>
                    <a:pt x="730341" y="656606"/>
                  </a:lnTo>
                  <a:lnTo>
                    <a:pt x="759955" y="612000"/>
                  </a:lnTo>
                  <a:lnTo>
                    <a:pt x="783695" y="564062"/>
                  </a:lnTo>
                  <a:lnTo>
                    <a:pt x="800819" y="513630"/>
                  </a:lnTo>
                  <a:lnTo>
                    <a:pt x="811192" y="461443"/>
                  </a:lnTo>
                  <a:lnTo>
                    <a:pt x="814679" y="408241"/>
                  </a:lnTo>
                  <a:lnTo>
                    <a:pt x="811192" y="354831"/>
                  </a:lnTo>
                  <a:lnTo>
                    <a:pt x="800819" y="302534"/>
                  </a:lnTo>
                  <a:lnTo>
                    <a:pt x="783695" y="252059"/>
                  </a:lnTo>
                  <a:lnTo>
                    <a:pt x="759955" y="204114"/>
                  </a:lnTo>
                  <a:lnTo>
                    <a:pt x="730341" y="159514"/>
                  </a:lnTo>
                  <a:lnTo>
                    <a:pt x="695291" y="119432"/>
                  </a:lnTo>
                  <a:lnTo>
                    <a:pt x="655315" y="84344"/>
                  </a:lnTo>
                  <a:lnTo>
                    <a:pt x="610920" y="54724"/>
                  </a:lnTo>
                  <a:lnTo>
                    <a:pt x="563038" y="30984"/>
                  </a:lnTo>
                  <a:lnTo>
                    <a:pt x="512729" y="13860"/>
                  </a:lnTo>
                  <a:lnTo>
                    <a:pt x="460664" y="3487"/>
                  </a:lnTo>
                  <a:lnTo>
                    <a:pt x="4075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135839" y="8346618"/>
              <a:ext cx="601560" cy="515874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627024" y="9778501"/>
            <a:ext cx="3157855" cy="717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65"/>
              </a:lnSpc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>
              <a:latin typeface="Calibri"/>
              <a:cs typeface="Calibri"/>
            </a:endParaRPr>
          </a:p>
          <a:p>
            <a:pPr marL="12700" marR="5080">
              <a:lnSpc>
                <a:spcPts val="1300"/>
              </a:lnSpc>
              <a:spcBef>
                <a:spcPts val="19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Адрес:</a:t>
            </a:r>
            <a:r>
              <a:rPr sz="13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г.Железноводск,ул.Октябрьская</a:t>
            </a:r>
            <a:r>
              <a:rPr sz="13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100б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Контактный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номер: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(887932)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2-10-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65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ts val="1420"/>
              </a:lnSpc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ФИО:</a:t>
            </a:r>
            <a:r>
              <a:rPr sz="13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Зайцева</a:t>
            </a:r>
            <a:r>
              <a:rPr sz="13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Светлана</a:t>
            </a:r>
            <a:r>
              <a:rPr sz="13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Ивановна</a:t>
            </a:r>
            <a:endParaRPr sz="1300">
              <a:latin typeface="Calibri"/>
              <a:cs typeface="Calibri"/>
            </a:endParaRPr>
          </a:p>
        </p:txBody>
      </p:sp>
      <p:pic>
        <p:nvPicPr>
          <p:cNvPr id="30" name="object 3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140526" y="9577095"/>
            <a:ext cx="875157" cy="87551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2635" y="488531"/>
            <a:ext cx="839165" cy="957605"/>
          </a:xfrm>
          <a:prstGeom prst="rect">
            <a:avLst/>
          </a:prstGeom>
        </p:spPr>
      </p:pic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904181" y="316712"/>
            <a:ext cx="2316480" cy="437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МЕРОПРИЯТИЯ</a:t>
            </a:r>
          </a:p>
        </p:txBody>
      </p:sp>
      <p:sp>
        <p:nvSpPr>
          <p:cNvPr id="8" name="object 8"/>
          <p:cNvSpPr/>
          <p:nvPr/>
        </p:nvSpPr>
        <p:spPr>
          <a:xfrm>
            <a:off x="1577517" y="813942"/>
            <a:ext cx="294005" cy="186690"/>
          </a:xfrm>
          <a:custGeom>
            <a:avLst/>
            <a:gdLst/>
            <a:ahLst/>
            <a:cxnLst/>
            <a:rect l="l" t="t" r="r" b="b"/>
            <a:pathLst>
              <a:path w="294005" h="186690">
                <a:moveTo>
                  <a:pt x="125285" y="393"/>
                </a:moveTo>
                <a:lnTo>
                  <a:pt x="104406" y="393"/>
                </a:lnTo>
                <a:lnTo>
                  <a:pt x="104406" y="132867"/>
                </a:lnTo>
                <a:lnTo>
                  <a:pt x="125285" y="132867"/>
                </a:lnTo>
                <a:lnTo>
                  <a:pt x="125285" y="393"/>
                </a:lnTo>
                <a:close/>
              </a:path>
              <a:path w="294005" h="186690">
                <a:moveTo>
                  <a:pt x="148323" y="133350"/>
                </a:moveTo>
                <a:lnTo>
                  <a:pt x="20878" y="133350"/>
                </a:lnTo>
                <a:lnTo>
                  <a:pt x="20878" y="0"/>
                </a:lnTo>
                <a:lnTo>
                  <a:pt x="0" y="0"/>
                </a:lnTo>
                <a:lnTo>
                  <a:pt x="0" y="133350"/>
                </a:lnTo>
                <a:lnTo>
                  <a:pt x="0" y="152400"/>
                </a:lnTo>
                <a:lnTo>
                  <a:pt x="128524" y="152400"/>
                </a:lnTo>
                <a:lnTo>
                  <a:pt x="128524" y="186690"/>
                </a:lnTo>
                <a:lnTo>
                  <a:pt x="148323" y="186690"/>
                </a:lnTo>
                <a:lnTo>
                  <a:pt x="148323" y="152400"/>
                </a:lnTo>
                <a:lnTo>
                  <a:pt x="148323" y="133350"/>
                </a:lnTo>
                <a:close/>
              </a:path>
              <a:path w="294005" h="186690">
                <a:moveTo>
                  <a:pt x="293408" y="133350"/>
                </a:moveTo>
                <a:lnTo>
                  <a:pt x="206286" y="133350"/>
                </a:lnTo>
                <a:lnTo>
                  <a:pt x="206286" y="83820"/>
                </a:lnTo>
                <a:lnTo>
                  <a:pt x="281165" y="83820"/>
                </a:lnTo>
                <a:lnTo>
                  <a:pt x="281165" y="64770"/>
                </a:lnTo>
                <a:lnTo>
                  <a:pt x="206286" y="64770"/>
                </a:lnTo>
                <a:lnTo>
                  <a:pt x="206286" y="19050"/>
                </a:lnTo>
                <a:lnTo>
                  <a:pt x="290156" y="19050"/>
                </a:lnTo>
                <a:lnTo>
                  <a:pt x="290156" y="0"/>
                </a:lnTo>
                <a:lnTo>
                  <a:pt x="184683" y="0"/>
                </a:lnTo>
                <a:lnTo>
                  <a:pt x="184683" y="19050"/>
                </a:lnTo>
                <a:lnTo>
                  <a:pt x="184683" y="64770"/>
                </a:lnTo>
                <a:lnTo>
                  <a:pt x="184683" y="83820"/>
                </a:lnTo>
                <a:lnTo>
                  <a:pt x="184683" y="133350"/>
                </a:lnTo>
                <a:lnTo>
                  <a:pt x="184683" y="152400"/>
                </a:lnTo>
                <a:lnTo>
                  <a:pt x="293408" y="152400"/>
                </a:lnTo>
                <a:lnTo>
                  <a:pt x="293408" y="133350"/>
                </a:lnTo>
                <a:close/>
              </a:path>
            </a:pathLst>
          </a:custGeom>
          <a:solidFill>
            <a:srgbClr val="57595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1918080" y="814336"/>
            <a:ext cx="447675" cy="151765"/>
            <a:chOff x="1918080" y="814336"/>
            <a:chExt cx="447675" cy="151765"/>
          </a:xfrm>
        </p:grpSpPr>
        <p:sp>
          <p:nvSpPr>
            <p:cNvPr id="10" name="object 10"/>
            <p:cNvSpPr/>
            <p:nvPr/>
          </p:nvSpPr>
          <p:spPr>
            <a:xfrm>
              <a:off x="1918081" y="814336"/>
              <a:ext cx="290195" cy="151765"/>
            </a:xfrm>
            <a:custGeom>
              <a:avLst/>
              <a:gdLst/>
              <a:ahLst/>
              <a:cxnLst/>
              <a:rect l="l" t="t" r="r" b="b"/>
              <a:pathLst>
                <a:path w="290194" h="151765">
                  <a:moveTo>
                    <a:pt x="128879" y="65646"/>
                  </a:moveTo>
                  <a:lnTo>
                    <a:pt x="21234" y="65646"/>
                  </a:lnTo>
                  <a:lnTo>
                    <a:pt x="21234" y="876"/>
                  </a:lnTo>
                  <a:lnTo>
                    <a:pt x="0" y="876"/>
                  </a:lnTo>
                  <a:lnTo>
                    <a:pt x="0" y="65646"/>
                  </a:lnTo>
                  <a:lnTo>
                    <a:pt x="0" y="84696"/>
                  </a:lnTo>
                  <a:lnTo>
                    <a:pt x="0" y="150736"/>
                  </a:lnTo>
                  <a:lnTo>
                    <a:pt x="21234" y="150736"/>
                  </a:lnTo>
                  <a:lnTo>
                    <a:pt x="21234" y="84696"/>
                  </a:lnTo>
                  <a:lnTo>
                    <a:pt x="107645" y="84696"/>
                  </a:lnTo>
                  <a:lnTo>
                    <a:pt x="107645" y="150114"/>
                  </a:lnTo>
                  <a:lnTo>
                    <a:pt x="128879" y="150114"/>
                  </a:lnTo>
                  <a:lnTo>
                    <a:pt x="128879" y="84696"/>
                  </a:lnTo>
                  <a:lnTo>
                    <a:pt x="128879" y="84239"/>
                  </a:lnTo>
                  <a:lnTo>
                    <a:pt x="128879" y="65646"/>
                  </a:lnTo>
                  <a:close/>
                </a:path>
                <a:path w="290194" h="151765">
                  <a:moveTo>
                    <a:pt x="128879" y="355"/>
                  </a:moveTo>
                  <a:lnTo>
                    <a:pt x="107645" y="355"/>
                  </a:lnTo>
                  <a:lnTo>
                    <a:pt x="107645" y="65151"/>
                  </a:lnTo>
                  <a:lnTo>
                    <a:pt x="128879" y="65151"/>
                  </a:lnTo>
                  <a:lnTo>
                    <a:pt x="128879" y="355"/>
                  </a:lnTo>
                  <a:close/>
                </a:path>
                <a:path w="290194" h="151765">
                  <a:moveTo>
                    <a:pt x="289801" y="0"/>
                  </a:moveTo>
                  <a:lnTo>
                    <a:pt x="166319" y="0"/>
                  </a:lnTo>
                  <a:lnTo>
                    <a:pt x="166319" y="18719"/>
                  </a:lnTo>
                  <a:lnTo>
                    <a:pt x="217436" y="18719"/>
                  </a:lnTo>
                  <a:lnTo>
                    <a:pt x="217436" y="151193"/>
                  </a:lnTo>
                  <a:lnTo>
                    <a:pt x="238315" y="151193"/>
                  </a:lnTo>
                  <a:lnTo>
                    <a:pt x="238315" y="18719"/>
                  </a:lnTo>
                  <a:lnTo>
                    <a:pt x="289801" y="18719"/>
                  </a:lnTo>
                  <a:lnTo>
                    <a:pt x="289801" y="0"/>
                  </a:lnTo>
                  <a:close/>
                </a:path>
              </a:pathLst>
            </a:custGeom>
            <a:solidFill>
              <a:srgbClr val="57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44597" y="815048"/>
              <a:ext cx="120954" cy="150482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56638" y="1049413"/>
            <a:ext cx="159473" cy="153720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1763280" y="1050493"/>
            <a:ext cx="677545" cy="184150"/>
            <a:chOff x="1763280" y="1050493"/>
            <a:chExt cx="677545" cy="184150"/>
          </a:xfrm>
        </p:grpSpPr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63280" y="1050493"/>
              <a:ext cx="122402" cy="150114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918805" y="1051216"/>
              <a:ext cx="522605" cy="183515"/>
            </a:xfrm>
            <a:custGeom>
              <a:avLst/>
              <a:gdLst/>
              <a:ahLst/>
              <a:cxnLst/>
              <a:rect l="l" t="t" r="r" b="b"/>
              <a:pathLst>
                <a:path w="522605" h="183515">
                  <a:moveTo>
                    <a:pt x="104394" y="0"/>
                  </a:moveTo>
                  <a:lnTo>
                    <a:pt x="83515" y="0"/>
                  </a:lnTo>
                  <a:lnTo>
                    <a:pt x="83515" y="131749"/>
                  </a:lnTo>
                  <a:lnTo>
                    <a:pt x="104394" y="131749"/>
                  </a:lnTo>
                  <a:lnTo>
                    <a:pt x="104394" y="0"/>
                  </a:lnTo>
                  <a:close/>
                </a:path>
                <a:path w="522605" h="183515">
                  <a:moveTo>
                    <a:pt x="210591" y="132295"/>
                  </a:moveTo>
                  <a:lnTo>
                    <a:pt x="187909" y="132295"/>
                  </a:lnTo>
                  <a:lnTo>
                    <a:pt x="187909" y="0"/>
                  </a:lnTo>
                  <a:lnTo>
                    <a:pt x="167030" y="0"/>
                  </a:lnTo>
                  <a:lnTo>
                    <a:pt x="167030" y="132295"/>
                  </a:lnTo>
                  <a:lnTo>
                    <a:pt x="20878" y="132295"/>
                  </a:lnTo>
                  <a:lnTo>
                    <a:pt x="20878" y="215"/>
                  </a:lnTo>
                  <a:lnTo>
                    <a:pt x="0" y="215"/>
                  </a:lnTo>
                  <a:lnTo>
                    <a:pt x="0" y="132295"/>
                  </a:lnTo>
                  <a:lnTo>
                    <a:pt x="0" y="150075"/>
                  </a:lnTo>
                  <a:lnTo>
                    <a:pt x="190792" y="150075"/>
                  </a:lnTo>
                  <a:lnTo>
                    <a:pt x="190792" y="183095"/>
                  </a:lnTo>
                  <a:lnTo>
                    <a:pt x="210591" y="183095"/>
                  </a:lnTo>
                  <a:lnTo>
                    <a:pt x="210591" y="150075"/>
                  </a:lnTo>
                  <a:lnTo>
                    <a:pt x="210591" y="132295"/>
                  </a:lnTo>
                  <a:close/>
                </a:path>
                <a:path w="522605" h="183515">
                  <a:moveTo>
                    <a:pt x="352437" y="132295"/>
                  </a:moveTo>
                  <a:lnTo>
                    <a:pt x="264960" y="132295"/>
                  </a:lnTo>
                  <a:lnTo>
                    <a:pt x="264960" y="84035"/>
                  </a:lnTo>
                  <a:lnTo>
                    <a:pt x="340194" y="84035"/>
                  </a:lnTo>
                  <a:lnTo>
                    <a:pt x="340194" y="64985"/>
                  </a:lnTo>
                  <a:lnTo>
                    <a:pt x="264960" y="64985"/>
                  </a:lnTo>
                  <a:lnTo>
                    <a:pt x="264960" y="19265"/>
                  </a:lnTo>
                  <a:lnTo>
                    <a:pt x="349199" y="19265"/>
                  </a:lnTo>
                  <a:lnTo>
                    <a:pt x="349199" y="215"/>
                  </a:lnTo>
                  <a:lnTo>
                    <a:pt x="243357" y="215"/>
                  </a:lnTo>
                  <a:lnTo>
                    <a:pt x="243357" y="19265"/>
                  </a:lnTo>
                  <a:lnTo>
                    <a:pt x="243357" y="64985"/>
                  </a:lnTo>
                  <a:lnTo>
                    <a:pt x="243357" y="84035"/>
                  </a:lnTo>
                  <a:lnTo>
                    <a:pt x="243357" y="132295"/>
                  </a:lnTo>
                  <a:lnTo>
                    <a:pt x="243357" y="151345"/>
                  </a:lnTo>
                  <a:lnTo>
                    <a:pt x="352437" y="151345"/>
                  </a:lnTo>
                  <a:lnTo>
                    <a:pt x="352437" y="132295"/>
                  </a:lnTo>
                  <a:close/>
                </a:path>
                <a:path w="522605" h="183515">
                  <a:moveTo>
                    <a:pt x="521995" y="64985"/>
                  </a:moveTo>
                  <a:lnTo>
                    <a:pt x="414350" y="64985"/>
                  </a:lnTo>
                  <a:lnTo>
                    <a:pt x="414350" y="215"/>
                  </a:lnTo>
                  <a:lnTo>
                    <a:pt x="392760" y="215"/>
                  </a:lnTo>
                  <a:lnTo>
                    <a:pt x="392760" y="64985"/>
                  </a:lnTo>
                  <a:lnTo>
                    <a:pt x="392760" y="84035"/>
                  </a:lnTo>
                  <a:lnTo>
                    <a:pt x="392760" y="150075"/>
                  </a:lnTo>
                  <a:lnTo>
                    <a:pt x="414350" y="150075"/>
                  </a:lnTo>
                  <a:lnTo>
                    <a:pt x="414350" y="84035"/>
                  </a:lnTo>
                  <a:lnTo>
                    <a:pt x="500761" y="84035"/>
                  </a:lnTo>
                  <a:lnTo>
                    <a:pt x="500761" y="150114"/>
                  </a:lnTo>
                  <a:lnTo>
                    <a:pt x="521995" y="150114"/>
                  </a:lnTo>
                  <a:lnTo>
                    <a:pt x="521995" y="84035"/>
                  </a:lnTo>
                  <a:lnTo>
                    <a:pt x="521995" y="83870"/>
                  </a:lnTo>
                  <a:lnTo>
                    <a:pt x="521995" y="64985"/>
                  </a:lnTo>
                  <a:close/>
                </a:path>
                <a:path w="522605" h="183515">
                  <a:moveTo>
                    <a:pt x="521995" y="0"/>
                  </a:moveTo>
                  <a:lnTo>
                    <a:pt x="500761" y="0"/>
                  </a:lnTo>
                  <a:lnTo>
                    <a:pt x="500761" y="64795"/>
                  </a:lnTo>
                  <a:lnTo>
                    <a:pt x="521995" y="64795"/>
                  </a:lnTo>
                  <a:lnTo>
                    <a:pt x="521995" y="0"/>
                  </a:lnTo>
                  <a:close/>
                </a:path>
              </a:pathLst>
            </a:custGeom>
            <a:solidFill>
              <a:srgbClr val="57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2489034" y="1051204"/>
            <a:ext cx="291465" cy="150495"/>
            <a:chOff x="2489034" y="1051204"/>
            <a:chExt cx="291465" cy="150495"/>
          </a:xfrm>
        </p:grpSpPr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89034" y="1051204"/>
              <a:ext cx="129959" cy="15048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59316" y="1051204"/>
              <a:ext cx="120954" cy="150482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1556638" y="1284122"/>
            <a:ext cx="1473835" cy="189230"/>
            <a:chOff x="1556638" y="1284122"/>
            <a:chExt cx="1473835" cy="189230"/>
          </a:xfrm>
        </p:grpSpPr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56638" y="1291336"/>
              <a:ext cx="143281" cy="15587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25841" y="1291336"/>
              <a:ext cx="164160" cy="15587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17725" y="1284122"/>
              <a:ext cx="360362" cy="18864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300401" y="1291336"/>
              <a:ext cx="164160" cy="155879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494076" y="1289887"/>
              <a:ext cx="139700" cy="151765"/>
            </a:xfrm>
            <a:custGeom>
              <a:avLst/>
              <a:gdLst/>
              <a:ahLst/>
              <a:cxnLst/>
              <a:rect l="l" t="t" r="r" b="b"/>
              <a:pathLst>
                <a:path w="139700" h="151765">
                  <a:moveTo>
                    <a:pt x="139319" y="89649"/>
                  </a:moveTo>
                  <a:lnTo>
                    <a:pt x="104038" y="89649"/>
                  </a:lnTo>
                  <a:lnTo>
                    <a:pt x="104038" y="151206"/>
                  </a:lnTo>
                  <a:lnTo>
                    <a:pt x="139319" y="151206"/>
                  </a:lnTo>
                  <a:lnTo>
                    <a:pt x="139319" y="89649"/>
                  </a:lnTo>
                  <a:close/>
                </a:path>
                <a:path w="139700" h="151765">
                  <a:moveTo>
                    <a:pt x="139319" y="0"/>
                  </a:moveTo>
                  <a:lnTo>
                    <a:pt x="104038" y="0"/>
                  </a:lnTo>
                  <a:lnTo>
                    <a:pt x="104038" y="59994"/>
                  </a:lnTo>
                  <a:lnTo>
                    <a:pt x="34925" y="59994"/>
                  </a:lnTo>
                  <a:lnTo>
                    <a:pt x="34925" y="304"/>
                  </a:lnTo>
                  <a:lnTo>
                    <a:pt x="0" y="304"/>
                  </a:lnTo>
                  <a:lnTo>
                    <a:pt x="0" y="59994"/>
                  </a:lnTo>
                  <a:lnTo>
                    <a:pt x="0" y="89204"/>
                  </a:lnTo>
                  <a:lnTo>
                    <a:pt x="0" y="151434"/>
                  </a:lnTo>
                  <a:lnTo>
                    <a:pt x="34925" y="151434"/>
                  </a:lnTo>
                  <a:lnTo>
                    <a:pt x="34925" y="89204"/>
                  </a:lnTo>
                  <a:lnTo>
                    <a:pt x="139319" y="89204"/>
                  </a:lnTo>
                  <a:lnTo>
                    <a:pt x="139319" y="60121"/>
                  </a:lnTo>
                  <a:lnTo>
                    <a:pt x="139319" y="59994"/>
                  </a:lnTo>
                  <a:lnTo>
                    <a:pt x="139319" y="0"/>
                  </a:lnTo>
                  <a:close/>
                </a:path>
              </a:pathLst>
            </a:custGeom>
            <a:solidFill>
              <a:srgbClr val="57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661843" y="1290256"/>
              <a:ext cx="170281" cy="18215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61995" y="1290256"/>
              <a:ext cx="168478" cy="150837"/>
            </a:xfrm>
            <a:prstGeom prst="rect">
              <a:avLst/>
            </a:prstGeom>
          </p:spPr>
        </p:pic>
      </p:grpSp>
      <p:sp>
        <p:nvSpPr>
          <p:cNvPr id="3" name="object 3"/>
          <p:cNvSpPr txBox="1"/>
          <p:nvPr/>
        </p:nvSpPr>
        <p:spPr>
          <a:xfrm>
            <a:off x="5605818" y="659434"/>
            <a:ext cx="1614170" cy="780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970"/>
              </a:lnSpc>
              <a:spcBef>
                <a:spcPts val="100"/>
              </a:spcBef>
            </a:pPr>
            <a:r>
              <a:rPr sz="2700" b="1" dirty="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sz="2700" b="1" spc="-10" dirty="0">
                <a:solidFill>
                  <a:srgbClr val="FFFFFF"/>
                </a:solidFill>
                <a:latin typeface="Calibri"/>
                <a:cs typeface="Calibri"/>
              </a:rPr>
              <a:t> АВГУСТ</a:t>
            </a:r>
            <a:endParaRPr sz="2700">
              <a:latin typeface="Calibri"/>
              <a:cs typeface="Calibri"/>
            </a:endParaRPr>
          </a:p>
          <a:p>
            <a:pPr marL="906144">
              <a:lnSpc>
                <a:spcPts val="2970"/>
              </a:lnSpc>
            </a:pPr>
            <a:r>
              <a:rPr sz="2700" b="1" spc="-20" dirty="0">
                <a:solidFill>
                  <a:srgbClr val="FFFFFF"/>
                </a:solidFill>
                <a:latin typeface="Calibri"/>
                <a:cs typeface="Calibri"/>
              </a:rPr>
              <a:t>2026</a:t>
            </a:r>
            <a:endParaRPr sz="2700">
              <a:latin typeface="Calibri"/>
              <a:cs typeface="Calibri"/>
            </a:endParaRPr>
          </a:p>
        </p:txBody>
      </p:sp>
      <p:graphicFrame>
        <p:nvGraphicFramePr>
          <p:cNvPr id="31" name="object 31"/>
          <p:cNvGraphicFramePr>
            <a:graphicFrameLocks noGrp="1"/>
          </p:cNvGraphicFramePr>
          <p:nvPr/>
        </p:nvGraphicFramePr>
        <p:xfrm>
          <a:off x="376732" y="2057577"/>
          <a:ext cx="7025640" cy="51415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42950"/>
                <a:gridCol w="4456430"/>
                <a:gridCol w="1748154"/>
              </a:tblGrid>
              <a:tr h="668020">
                <a:tc>
                  <a:txBody>
                    <a:bodyPr/>
                    <a:lstStyle/>
                    <a:p>
                      <a:pPr marR="4445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Дата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Мероприятие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  <a:tc>
                  <a:txBody>
                    <a:bodyPr/>
                    <a:lstStyle/>
                    <a:p>
                      <a:pPr marL="525780" marR="519430" indent="26034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Время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начала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</a:tr>
              <a:tr h="969644">
                <a:tc>
                  <a:txBody>
                    <a:bodyPr/>
                    <a:lstStyle/>
                    <a:p>
                      <a:pPr marR="3429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25.08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  <a:tc>
                  <a:txBody>
                    <a:bodyPr/>
                    <a:lstStyle/>
                    <a:p>
                      <a:pPr marL="52705" marR="250190" algn="just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«Информационная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безопасность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—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как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не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дать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себя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обмануть»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беседа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безопасных источниках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информации.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10-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</a:tr>
              <a:tr h="894715">
                <a:tc>
                  <a:txBody>
                    <a:bodyPr/>
                    <a:lstStyle/>
                    <a:p>
                      <a:pPr marR="3429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26.08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52705" marR="4572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Обзор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периодических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изданий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за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месяц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(газеты,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журналы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женщин).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10-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8EDF4"/>
                    </a:solidFill>
                  </a:tcPr>
                </a:tc>
              </a:tr>
              <a:tr h="704850">
                <a:tc>
                  <a:txBody>
                    <a:bodyPr/>
                    <a:lstStyle/>
                    <a:p>
                      <a:pPr marR="3429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27.08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  <a:tc>
                  <a:txBody>
                    <a:bodyPr/>
                    <a:lstStyle/>
                    <a:p>
                      <a:pPr marR="7620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День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кино.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Вспоминаем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любимые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фильмы.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10-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</a:tr>
              <a:tr h="969644">
                <a:tc>
                  <a:txBody>
                    <a:bodyPr/>
                    <a:lstStyle/>
                    <a:p>
                      <a:pPr marR="3429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28.08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52705" marR="128206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Консультирование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вопросам пенсионного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социального законодательства.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10-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8EDF4"/>
                    </a:solidFill>
                  </a:tcPr>
                </a:tc>
              </a:tr>
              <a:tr h="934719">
                <a:tc>
                  <a:txBody>
                    <a:bodyPr/>
                    <a:lstStyle/>
                    <a:p>
                      <a:pPr marR="3429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31.08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День-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именинника.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52705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Чествование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рожденных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августе.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10-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8"/>
                    </a:solidFill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3817696" y="7361115"/>
            <a:ext cx="3293110" cy="576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7545">
              <a:lnSpc>
                <a:spcPct val="112900"/>
              </a:lnSpc>
              <a:spcBef>
                <a:spcPts val="100"/>
              </a:spcBef>
            </a:pPr>
            <a:r>
              <a:rPr sz="1600" b="1" dirty="0">
                <a:solidFill>
                  <a:srgbClr val="57595B"/>
                </a:solidFill>
                <a:latin typeface="Calibri"/>
                <a:cs typeface="Calibri"/>
              </a:rPr>
              <a:t>Время</a:t>
            </a:r>
            <a:r>
              <a:rPr sz="1600" b="1" spc="-55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7595B"/>
                </a:solidFill>
                <a:latin typeface="Calibri"/>
                <a:cs typeface="Calibri"/>
              </a:rPr>
              <a:t>работы: </a:t>
            </a:r>
            <a:r>
              <a:rPr sz="1600" b="1" dirty="0">
                <a:solidFill>
                  <a:srgbClr val="57595B"/>
                </a:solidFill>
                <a:latin typeface="Calibri"/>
                <a:cs typeface="Calibri"/>
              </a:rPr>
              <a:t>понедельник</a:t>
            </a:r>
            <a:r>
              <a:rPr sz="1600" b="1" spc="-45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95B"/>
                </a:solidFill>
                <a:latin typeface="Calibri"/>
                <a:cs typeface="Calibri"/>
              </a:rPr>
              <a:t>–</a:t>
            </a:r>
            <a:r>
              <a:rPr sz="1600" b="1" spc="-45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95B"/>
                </a:solidFill>
                <a:latin typeface="Calibri"/>
                <a:cs typeface="Calibri"/>
              </a:rPr>
              <a:t>пятница</a:t>
            </a:r>
            <a:r>
              <a:rPr sz="1600" b="1" spc="-45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95B"/>
                </a:solidFill>
                <a:latin typeface="Calibri"/>
                <a:cs typeface="Calibri"/>
              </a:rPr>
              <a:t>09:30</a:t>
            </a:r>
            <a:r>
              <a:rPr sz="1600" b="1" spc="-45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95B"/>
                </a:solidFill>
                <a:latin typeface="Calibri"/>
                <a:cs typeface="Calibri"/>
              </a:rPr>
              <a:t>–</a:t>
            </a:r>
            <a:r>
              <a:rPr sz="1600" b="1" spc="-40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7595B"/>
                </a:solidFill>
                <a:latin typeface="Calibri"/>
                <a:cs typeface="Calibri"/>
              </a:rPr>
              <a:t>17:30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6048362" y="7937652"/>
            <a:ext cx="814705" cy="816610"/>
            <a:chOff x="6048362" y="7937652"/>
            <a:chExt cx="814705" cy="816610"/>
          </a:xfrm>
        </p:grpSpPr>
        <p:sp>
          <p:nvSpPr>
            <p:cNvPr id="28" name="object 28"/>
            <p:cNvSpPr/>
            <p:nvPr/>
          </p:nvSpPr>
          <p:spPr>
            <a:xfrm>
              <a:off x="6048362" y="7937652"/>
              <a:ext cx="814705" cy="816610"/>
            </a:xfrm>
            <a:custGeom>
              <a:avLst/>
              <a:gdLst/>
              <a:ahLst/>
              <a:cxnLst/>
              <a:rect l="l" t="t" r="r" b="b"/>
              <a:pathLst>
                <a:path w="814704" h="816609">
                  <a:moveTo>
                    <a:pt x="407517" y="0"/>
                  </a:moveTo>
                  <a:lnTo>
                    <a:pt x="354165" y="3487"/>
                  </a:lnTo>
                  <a:lnTo>
                    <a:pt x="301994" y="13860"/>
                  </a:lnTo>
                  <a:lnTo>
                    <a:pt x="251646" y="30984"/>
                  </a:lnTo>
                  <a:lnTo>
                    <a:pt x="203758" y="54724"/>
                  </a:lnTo>
                  <a:lnTo>
                    <a:pt x="159358" y="84344"/>
                  </a:lnTo>
                  <a:lnTo>
                    <a:pt x="119381" y="119432"/>
                  </a:lnTo>
                  <a:lnTo>
                    <a:pt x="84331" y="159514"/>
                  </a:lnTo>
                  <a:lnTo>
                    <a:pt x="54711" y="204114"/>
                  </a:lnTo>
                  <a:lnTo>
                    <a:pt x="30978" y="252059"/>
                  </a:lnTo>
                  <a:lnTo>
                    <a:pt x="13858" y="302534"/>
                  </a:lnTo>
                  <a:lnTo>
                    <a:pt x="3487" y="354831"/>
                  </a:lnTo>
                  <a:lnTo>
                    <a:pt x="0" y="408241"/>
                  </a:lnTo>
                  <a:lnTo>
                    <a:pt x="3487" y="461443"/>
                  </a:lnTo>
                  <a:lnTo>
                    <a:pt x="13858" y="513630"/>
                  </a:lnTo>
                  <a:lnTo>
                    <a:pt x="30978" y="564062"/>
                  </a:lnTo>
                  <a:lnTo>
                    <a:pt x="54711" y="612000"/>
                  </a:lnTo>
                  <a:lnTo>
                    <a:pt x="84331" y="656606"/>
                  </a:lnTo>
                  <a:lnTo>
                    <a:pt x="119381" y="696688"/>
                  </a:lnTo>
                  <a:lnTo>
                    <a:pt x="159358" y="731777"/>
                  </a:lnTo>
                  <a:lnTo>
                    <a:pt x="203758" y="761403"/>
                  </a:lnTo>
                  <a:lnTo>
                    <a:pt x="251646" y="785135"/>
                  </a:lnTo>
                  <a:lnTo>
                    <a:pt x="301994" y="802255"/>
                  </a:lnTo>
                  <a:lnTo>
                    <a:pt x="354165" y="812627"/>
                  </a:lnTo>
                  <a:lnTo>
                    <a:pt x="407517" y="816114"/>
                  </a:lnTo>
                  <a:lnTo>
                    <a:pt x="460664" y="812627"/>
                  </a:lnTo>
                  <a:lnTo>
                    <a:pt x="512729" y="802255"/>
                  </a:lnTo>
                  <a:lnTo>
                    <a:pt x="563038" y="785135"/>
                  </a:lnTo>
                  <a:lnTo>
                    <a:pt x="610920" y="761403"/>
                  </a:lnTo>
                  <a:lnTo>
                    <a:pt x="655315" y="731777"/>
                  </a:lnTo>
                  <a:lnTo>
                    <a:pt x="695291" y="696688"/>
                  </a:lnTo>
                  <a:lnTo>
                    <a:pt x="730341" y="656606"/>
                  </a:lnTo>
                  <a:lnTo>
                    <a:pt x="759955" y="612000"/>
                  </a:lnTo>
                  <a:lnTo>
                    <a:pt x="783695" y="564062"/>
                  </a:lnTo>
                  <a:lnTo>
                    <a:pt x="800819" y="513630"/>
                  </a:lnTo>
                  <a:lnTo>
                    <a:pt x="811192" y="461443"/>
                  </a:lnTo>
                  <a:lnTo>
                    <a:pt x="814679" y="408241"/>
                  </a:lnTo>
                  <a:lnTo>
                    <a:pt x="811192" y="354831"/>
                  </a:lnTo>
                  <a:lnTo>
                    <a:pt x="800819" y="302534"/>
                  </a:lnTo>
                  <a:lnTo>
                    <a:pt x="783695" y="252059"/>
                  </a:lnTo>
                  <a:lnTo>
                    <a:pt x="759955" y="204114"/>
                  </a:lnTo>
                  <a:lnTo>
                    <a:pt x="730341" y="159514"/>
                  </a:lnTo>
                  <a:lnTo>
                    <a:pt x="695291" y="119432"/>
                  </a:lnTo>
                  <a:lnTo>
                    <a:pt x="655315" y="84344"/>
                  </a:lnTo>
                  <a:lnTo>
                    <a:pt x="610920" y="54724"/>
                  </a:lnTo>
                  <a:lnTo>
                    <a:pt x="563038" y="30984"/>
                  </a:lnTo>
                  <a:lnTo>
                    <a:pt x="512729" y="13860"/>
                  </a:lnTo>
                  <a:lnTo>
                    <a:pt x="460664" y="3487"/>
                  </a:lnTo>
                  <a:lnTo>
                    <a:pt x="4075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162840" y="8141767"/>
              <a:ext cx="601560" cy="516242"/>
            </a:xfrm>
            <a:prstGeom prst="rect">
              <a:avLst/>
            </a:prstGeom>
          </p:spPr>
        </p:pic>
      </p:grpSp>
      <p:sp>
        <p:nvSpPr>
          <p:cNvPr id="4" name="object 4"/>
          <p:cNvSpPr txBox="1"/>
          <p:nvPr/>
        </p:nvSpPr>
        <p:spPr>
          <a:xfrm>
            <a:off x="627024" y="8405545"/>
            <a:ext cx="4215130" cy="1205865"/>
          </a:xfrm>
          <a:prstGeom prst="rect">
            <a:avLst/>
          </a:prstGeom>
        </p:spPr>
        <p:txBody>
          <a:bodyPr vert="horz" wrap="square" lIns="0" tIns="173355" rIns="0" bIns="0" rtlCol="0">
            <a:spAutoFit/>
          </a:bodyPr>
          <a:lstStyle/>
          <a:p>
            <a:pPr marL="12700" marR="5080">
              <a:lnSpc>
                <a:spcPct val="76000"/>
              </a:lnSpc>
              <a:spcBef>
                <a:spcPts val="1365"/>
              </a:spcBef>
            </a:pP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ПРИХОДИТЕ,</a:t>
            </a:r>
            <a:r>
              <a:rPr sz="4400" b="1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25" dirty="0">
                <a:solidFill>
                  <a:srgbClr val="FFFFFF"/>
                </a:solidFill>
                <a:latin typeface="Calibri"/>
                <a:cs typeface="Calibri"/>
              </a:rPr>
              <a:t>МЫ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20981" y="8786787"/>
            <a:ext cx="919480" cy="65532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13664">
              <a:lnSpc>
                <a:spcPts val="800"/>
              </a:lnSpc>
              <a:spcBef>
                <a:spcPts val="259"/>
              </a:spcBef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Отделение</a:t>
            </a:r>
            <a:r>
              <a:rPr sz="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>
              <a:latin typeface="Calibri"/>
              <a:cs typeface="Calibri"/>
            </a:endParaRPr>
          </a:p>
          <a:p>
            <a:pPr marL="12700" marR="213995">
              <a:lnSpc>
                <a:spcPct val="833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Ставропольскому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краю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27024" y="9778501"/>
            <a:ext cx="3157855" cy="717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65"/>
              </a:lnSpc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>
              <a:latin typeface="Calibri"/>
              <a:cs typeface="Calibri"/>
            </a:endParaRPr>
          </a:p>
          <a:p>
            <a:pPr marL="12700" marR="5080">
              <a:lnSpc>
                <a:spcPts val="1300"/>
              </a:lnSpc>
              <a:spcBef>
                <a:spcPts val="19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Адрес:</a:t>
            </a:r>
            <a:r>
              <a:rPr sz="13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г.Железноводск,ул.Октябрьская</a:t>
            </a:r>
            <a:r>
              <a:rPr sz="13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100б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Контактный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номер: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(887932)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2-10-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65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ts val="1420"/>
              </a:lnSpc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ФИО:</a:t>
            </a:r>
            <a:r>
              <a:rPr sz="13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Зайцева</a:t>
            </a:r>
            <a:r>
              <a:rPr sz="13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Светлана</a:t>
            </a:r>
            <a:r>
              <a:rPr sz="13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Ивановна</a:t>
            </a:r>
            <a:endParaRPr sz="1300">
              <a:latin typeface="Calibri"/>
              <a:cs typeface="Calibri"/>
            </a:endParaRPr>
          </a:p>
        </p:txBody>
      </p:sp>
      <p:pic>
        <p:nvPicPr>
          <p:cNvPr id="30" name="object 3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140526" y="9577095"/>
            <a:ext cx="875157" cy="87551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457</Words>
  <Application>Microsoft Office PowerPoint</Application>
  <PresentationFormat>Произвольный</PresentationFormat>
  <Paragraphs>122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6" baseType="lpstr">
      <vt:lpstr>Calibri</vt:lpstr>
      <vt:lpstr>Office Theme</vt:lpstr>
      <vt:lpstr>МЕРОПРИЯТИЯ НА АВГУСТ 2026</vt:lpstr>
      <vt:lpstr>МЕРОПРИЯТИЯ НА АВГУСТ 2026</vt:lpstr>
      <vt:lpstr>МЕРОПРИЯТИЯ</vt:lpstr>
      <vt:lpstr>МЕРОПРИЯТИЯ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Долидзе Марина Владимировна</cp:lastModifiedBy>
  <cp:revision>1</cp:revision>
  <dcterms:created xsi:type="dcterms:W3CDTF">2026-07-27T07:47:07Z</dcterms:created>
  <dcterms:modified xsi:type="dcterms:W3CDTF">2026-07-27T07:47:30Z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StructuredOutput v10.0.20070.1</vt:lpwstr>
  </property>
  <property fmtid="{D5CDD505-2E9C-101B-9397-08002B2CF9AE}" pid="3" name="Created">
    <vt:filetime>2026-07-17T00:00:00Z</vt:filetime>
  </property>
  <property fmtid="{D5CDD505-2E9C-101B-9397-08002B2CF9AE}" pid="4" name="Creator">
    <vt:lpwstr>Impress</vt:lpwstr>
  </property>
  <property fmtid="{D5CDD505-2E9C-101B-9397-08002B2CF9AE}" pid="5" name="LastSaved">
    <vt:filetime>2026-07-27T00:00:00Z</vt:filetime>
  </property>
  <property fmtid="{D5CDD505-2E9C-101B-9397-08002B2CF9AE}" pid="6" name="Producer">
    <vt:lpwstr>3-Heights(TM) PDF Security Shell 4.8.25.2 (http://www.pdf-tools.com)</vt:lpwstr>
  </property>
</Properties>
</file>