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8" r:id="rId2"/>
  </p:sldMasterIdLst>
  <p:sldIdLst>
    <p:sldId id="256" r:id="rId3"/>
    <p:sldId id="257" r:id="rId4"/>
    <p:sldId id="262" r:id="rId5"/>
  </p:sldIdLst>
  <p:sldSz cx="7556500" cy="10693400"/>
  <p:notesSz cx="7556500" cy="10693400"/>
  <p:custDataLst>
    <p:tags r:id="rId6"/>
  </p:custData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3108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4954"/>
            <a:ext cx="6423025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8304"/>
            <a:ext cx="528955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 idx="1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 idx="2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 idx="3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 idx="1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 idx="2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 idx="3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 idx="1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 idx="2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 idx="3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 idx="1"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 idx="2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 idx="1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 idx="2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 idx="3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 idx="4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 idx="1"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 idx="2"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 idx="3"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 idx="4"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 idx="5"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 idx="6"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 idx="1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 idx="1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 idx="1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 idx="2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47333" y="316487"/>
            <a:ext cx="2302509" cy="11245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9482"/>
            <a:ext cx="680085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44862"/>
            <a:ext cx="2418080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marL="0" marR="0" lvl="0" indent="0" algn="ctr" defTabSz="9144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kumimoji="0" sz="18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Arial"/>
                <a:ea typeface="Arial"/>
                <a:cs typeface="Arial"/>
                <a:sym typeface="Wingdings" charset="2"/>
              </a:defRPr>
            </a:pPr>
            <a:r>
              <a:rPr kumimoji="0" lang="ru-RU" sz="4400" b="0" i="0" u="none" strike="noStrike" kern="1200" cap="none" spc="-1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 idx="1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marR="0" lvl="0" indent="-324000" algn="l" defTabSz="914400" fontAlgn="auto">
              <a:lnSpc>
                <a:spcPct val="100000"/>
              </a:lnSpc>
              <a:spcBef>
                <a:spcPts val="1417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 kumimoji="0" sz="18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Arial"/>
                <a:ea typeface="Arial"/>
                <a:cs typeface="Arial"/>
                <a:sym typeface="Wingdings" charset="2"/>
              </a:defRPr>
            </a:pPr>
            <a:r>
              <a:rPr kumimoji="0" lang="ru-RU" sz="3200" b="0" i="0" u="none" strike="noStrike" kern="1200" cap="none" spc="-1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Arial"/>
              </a:rPr>
              <a:t>Для правки структуры щёлкните мышью</a:t>
            </a:r>
          </a:p>
          <a:p>
            <a:pPr marL="864000" marR="0" lvl="1" indent="-324000" algn="l" defTabSz="914400" fontAlgn="auto">
              <a:lnSpc>
                <a:spcPct val="100000"/>
              </a:lnSpc>
              <a:spcBef>
                <a:spcPts val="1134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Symbol" charset="2"/>
              <a:buChar char=""/>
              <a:defRPr kumimoji="0" sz="18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Arial"/>
                <a:ea typeface="Arial"/>
                <a:cs typeface="Arial"/>
                <a:sym typeface="Wingdings" charset="2"/>
              </a:defRPr>
            </a:pPr>
            <a:r>
              <a:rPr kumimoji="0" lang="ru-RU" sz="2800" b="0" i="0" u="none" strike="noStrike" kern="1200" cap="none" spc="-1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Arial"/>
              </a:rPr>
              <a:t>Второй уровень структуры</a:t>
            </a:r>
          </a:p>
          <a:p>
            <a:pPr marL="1296000" marR="0" lvl="2" indent="-288000" algn="l" defTabSz="914400" fontAlgn="auto">
              <a:lnSpc>
                <a:spcPct val="100000"/>
              </a:lnSpc>
              <a:spcBef>
                <a:spcPts val="85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 kumimoji="0" sz="18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Arial"/>
                <a:ea typeface="Arial"/>
                <a:cs typeface="Arial"/>
                <a:sym typeface="Wingdings" charset="2"/>
              </a:defRPr>
            </a:pPr>
            <a:r>
              <a:rPr kumimoji="0" lang="ru-RU" sz="2400" b="0" i="0" u="none" strike="noStrike" kern="1200" cap="none" spc="-1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Arial"/>
              </a:rPr>
              <a:t>Третий уровень структуры</a:t>
            </a:r>
          </a:p>
          <a:p>
            <a:pPr marL="1728000" marR="0" lvl="3" indent="-216000" algn="l" defTabSz="914400" fontAlgn="auto">
              <a:lnSpc>
                <a:spcPct val="100000"/>
              </a:lnSpc>
              <a:spcBef>
                <a:spcPts val="567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Symbol" charset="2"/>
              <a:buChar char=""/>
              <a:defRPr kumimoji="0" sz="18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Arial"/>
                <a:ea typeface="Arial"/>
                <a:cs typeface="Arial"/>
                <a:sym typeface="Wingdings" charset="2"/>
              </a:defRPr>
            </a:pPr>
            <a:r>
              <a:rPr kumimoji="0" lang="ru-RU" sz="2000" b="0" i="0" u="none" strike="noStrike" kern="1200" cap="none" spc="-1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Arial"/>
              </a:rPr>
              <a:t>Четвёртый уровень структуры</a:t>
            </a:r>
          </a:p>
          <a:p>
            <a:pPr marL="2160000" marR="0" lvl="4" indent="-216000" algn="l" defTabSz="914400" fontAlgn="auto">
              <a:lnSpc>
                <a:spcPct val="100000"/>
              </a:lnSpc>
              <a:spcBef>
                <a:spcPts val="283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 kumimoji="0" sz="18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Arial"/>
                <a:ea typeface="Arial"/>
                <a:cs typeface="Arial"/>
                <a:sym typeface="Wingdings" charset="2"/>
              </a:defRPr>
            </a:pPr>
            <a:r>
              <a:rPr kumimoji="0" lang="ru-RU" sz="2000" b="0" i="0" u="none" strike="noStrike" kern="1200" cap="none" spc="-1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Arial"/>
              </a:rPr>
              <a:t>Пятый уровень структуры</a:t>
            </a:r>
          </a:p>
          <a:p>
            <a:pPr marL="2592000" marR="0" lvl="5" indent="-216000" algn="l" defTabSz="914400" fontAlgn="auto">
              <a:lnSpc>
                <a:spcPct val="100000"/>
              </a:lnSpc>
              <a:spcBef>
                <a:spcPts val="283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 kumimoji="0" sz="18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Arial"/>
                <a:ea typeface="Arial"/>
                <a:cs typeface="Arial"/>
                <a:sym typeface="Wingdings" charset="2"/>
              </a:defRPr>
            </a:pPr>
            <a:r>
              <a:rPr kumimoji="0" lang="ru-RU" sz="2000" b="0" i="0" u="none" strike="noStrike" kern="1200" cap="none" spc="-1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Arial"/>
              </a:rPr>
              <a:t>Шестой уровень структуры</a:t>
            </a:r>
          </a:p>
          <a:p>
            <a:pPr marL="3024000" marR="0" lvl="6" indent="-216000" algn="l" defTabSz="914400" fontAlgn="auto">
              <a:lnSpc>
                <a:spcPct val="100000"/>
              </a:lnSpc>
              <a:spcBef>
                <a:spcPts val="283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 kumimoji="0" sz="18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Arial"/>
                <a:ea typeface="Arial"/>
                <a:cs typeface="Arial"/>
                <a:sym typeface="Wingdings" charset="2"/>
              </a:defRPr>
            </a:pPr>
            <a:r>
              <a:rPr kumimoji="0" lang="ru-RU" sz="2000" b="0" i="0" u="none" strike="noStrike" kern="1200" cap="none" spc="-1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uLnTx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ransition/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23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2.png"/><Relationship Id="rId17" Type="http://schemas.openxmlformats.org/officeDocument/2006/relationships/image" Target="../media/image22.png"/><Relationship Id="rId2" Type="http://schemas.openxmlformats.org/officeDocument/2006/relationships/image" Target="../media/image1.jpe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5" Type="http://schemas.openxmlformats.org/officeDocument/2006/relationships/image" Target="../media/image20.png"/><Relationship Id="rId10" Type="http://schemas.openxmlformats.org/officeDocument/2006/relationships/image" Target="../media/image10.png"/><Relationship Id="rId19" Type="http://schemas.openxmlformats.org/officeDocument/2006/relationships/image" Target="../media/image24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image" Target="../media/image27.png"/><Relationship Id="rId21" Type="http://schemas.openxmlformats.org/officeDocument/2006/relationships/image" Target="../media/image45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image" Target="../media/image26.png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ject 13"/>
          <p:cNvPicPr/>
          <p:nvPr/>
        </p:nvPicPr>
        <p:blipFill>
          <a:blip r:embed="rId2"/>
          <a:stretch>
            <a:fillRect/>
          </a:stretch>
        </p:blipFill>
        <p:spPr>
          <a:xfrm>
            <a:off x="512063" y="214878"/>
            <a:ext cx="835151" cy="952500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1577340" y="539495"/>
            <a:ext cx="289560" cy="182245"/>
          </a:xfrm>
          <a:custGeom>
            <a:avLst/>
            <a:gdLst/>
            <a:ahLst/>
            <a:cxnLst/>
            <a:rect l="l" t="t" r="r" b="b"/>
            <a:pathLst>
              <a:path w="289560" h="182245">
                <a:moveTo>
                  <a:pt x="123444" y="0"/>
                </a:moveTo>
                <a:lnTo>
                  <a:pt x="102108" y="0"/>
                </a:lnTo>
                <a:lnTo>
                  <a:pt x="102108" y="129540"/>
                </a:lnTo>
                <a:lnTo>
                  <a:pt x="123444" y="129540"/>
                </a:lnTo>
                <a:lnTo>
                  <a:pt x="123444" y="0"/>
                </a:lnTo>
                <a:close/>
              </a:path>
              <a:path w="289560" h="182245">
                <a:moveTo>
                  <a:pt x="146304" y="129794"/>
                </a:moveTo>
                <a:lnTo>
                  <a:pt x="19812" y="129794"/>
                </a:lnTo>
                <a:lnTo>
                  <a:pt x="19812" y="254"/>
                </a:lnTo>
                <a:lnTo>
                  <a:pt x="0" y="254"/>
                </a:lnTo>
                <a:lnTo>
                  <a:pt x="0" y="129794"/>
                </a:lnTo>
                <a:lnTo>
                  <a:pt x="0" y="147574"/>
                </a:lnTo>
                <a:lnTo>
                  <a:pt x="126492" y="147574"/>
                </a:lnTo>
                <a:lnTo>
                  <a:pt x="126492" y="181864"/>
                </a:lnTo>
                <a:lnTo>
                  <a:pt x="146304" y="181864"/>
                </a:lnTo>
                <a:lnTo>
                  <a:pt x="146304" y="147574"/>
                </a:lnTo>
                <a:lnTo>
                  <a:pt x="146304" y="129794"/>
                </a:lnTo>
                <a:close/>
              </a:path>
              <a:path w="289560" h="182245">
                <a:moveTo>
                  <a:pt x="289560" y="129794"/>
                </a:moveTo>
                <a:lnTo>
                  <a:pt x="204216" y="129794"/>
                </a:lnTo>
                <a:lnTo>
                  <a:pt x="204216" y="82804"/>
                </a:lnTo>
                <a:lnTo>
                  <a:pt x="277368" y="82804"/>
                </a:lnTo>
                <a:lnTo>
                  <a:pt x="277368" y="62484"/>
                </a:lnTo>
                <a:lnTo>
                  <a:pt x="204216" y="62484"/>
                </a:lnTo>
                <a:lnTo>
                  <a:pt x="204216" y="18034"/>
                </a:lnTo>
                <a:lnTo>
                  <a:pt x="286512" y="18034"/>
                </a:lnTo>
                <a:lnTo>
                  <a:pt x="286512" y="254"/>
                </a:lnTo>
                <a:lnTo>
                  <a:pt x="182880" y="254"/>
                </a:lnTo>
                <a:lnTo>
                  <a:pt x="182880" y="18034"/>
                </a:lnTo>
                <a:lnTo>
                  <a:pt x="182880" y="62484"/>
                </a:lnTo>
                <a:lnTo>
                  <a:pt x="182880" y="82804"/>
                </a:lnTo>
                <a:lnTo>
                  <a:pt x="182880" y="129794"/>
                </a:lnTo>
                <a:lnTo>
                  <a:pt x="182880" y="147574"/>
                </a:lnTo>
                <a:lnTo>
                  <a:pt x="289560" y="147574"/>
                </a:lnTo>
                <a:lnTo>
                  <a:pt x="289560" y="129794"/>
                </a:lnTo>
                <a:close/>
              </a:path>
            </a:pathLst>
          </a:custGeom>
          <a:solidFill>
            <a:srgbClr val="57585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1917192" y="539490"/>
            <a:ext cx="445134" cy="146685"/>
            <a:chOff x="1917192" y="539490"/>
            <a:chExt cx="445134" cy="146685"/>
          </a:xfrm>
        </p:grpSpPr>
        <p:sp>
          <p:nvSpPr>
            <p:cNvPr id="16" name="object 16"/>
            <p:cNvSpPr/>
            <p:nvPr/>
          </p:nvSpPr>
          <p:spPr>
            <a:xfrm>
              <a:off x="1917192" y="539495"/>
              <a:ext cx="287020" cy="146685"/>
            </a:xfrm>
            <a:custGeom>
              <a:avLst/>
              <a:gdLst/>
              <a:ahLst/>
              <a:cxnLst/>
              <a:rect l="l" t="t" r="r" b="b"/>
              <a:pathLst>
                <a:path w="287019" h="146684">
                  <a:moveTo>
                    <a:pt x="126492" y="0"/>
                  </a:moveTo>
                  <a:lnTo>
                    <a:pt x="106680" y="0"/>
                  </a:lnTo>
                  <a:lnTo>
                    <a:pt x="106680" y="62484"/>
                  </a:lnTo>
                  <a:lnTo>
                    <a:pt x="21336" y="62484"/>
                  </a:lnTo>
                  <a:lnTo>
                    <a:pt x="21336" y="254"/>
                  </a:lnTo>
                  <a:lnTo>
                    <a:pt x="0" y="254"/>
                  </a:lnTo>
                  <a:lnTo>
                    <a:pt x="0" y="62484"/>
                  </a:lnTo>
                  <a:lnTo>
                    <a:pt x="0" y="82804"/>
                  </a:lnTo>
                  <a:lnTo>
                    <a:pt x="0" y="146304"/>
                  </a:lnTo>
                  <a:lnTo>
                    <a:pt x="21336" y="146304"/>
                  </a:lnTo>
                  <a:lnTo>
                    <a:pt x="21336" y="82804"/>
                  </a:lnTo>
                  <a:lnTo>
                    <a:pt x="106680" y="82804"/>
                  </a:lnTo>
                  <a:lnTo>
                    <a:pt x="106680" y="146304"/>
                  </a:lnTo>
                  <a:lnTo>
                    <a:pt x="126492" y="146304"/>
                  </a:lnTo>
                  <a:lnTo>
                    <a:pt x="126492" y="82804"/>
                  </a:lnTo>
                  <a:lnTo>
                    <a:pt x="126492" y="82296"/>
                  </a:lnTo>
                  <a:lnTo>
                    <a:pt x="126492" y="62484"/>
                  </a:lnTo>
                  <a:lnTo>
                    <a:pt x="126492" y="0"/>
                  </a:lnTo>
                  <a:close/>
                </a:path>
                <a:path w="287019" h="146684">
                  <a:moveTo>
                    <a:pt x="286512" y="0"/>
                  </a:moveTo>
                  <a:lnTo>
                    <a:pt x="164592" y="0"/>
                  </a:lnTo>
                  <a:lnTo>
                    <a:pt x="164592" y="18288"/>
                  </a:lnTo>
                  <a:lnTo>
                    <a:pt x="214884" y="18288"/>
                  </a:lnTo>
                  <a:lnTo>
                    <a:pt x="214884" y="146304"/>
                  </a:lnTo>
                  <a:lnTo>
                    <a:pt x="234696" y="146304"/>
                  </a:lnTo>
                  <a:lnTo>
                    <a:pt x="234696" y="18288"/>
                  </a:lnTo>
                  <a:lnTo>
                    <a:pt x="286512" y="18288"/>
                  </a:lnTo>
                  <a:lnTo>
                    <a:pt x="286512" y="0"/>
                  </a:lnTo>
                  <a:close/>
                </a:path>
              </a:pathLst>
            </a:custGeom>
            <a:solidFill>
              <a:srgbClr val="5758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244852" y="541014"/>
              <a:ext cx="117348" cy="144779"/>
            </a:xfrm>
            <a:prstGeom prst="rect">
              <a:avLst/>
            </a:prstGeom>
          </p:spPr>
        </p:pic>
      </p:grpSp>
      <p:pic>
        <p:nvPicPr>
          <p:cNvPr id="18" name="object 18"/>
          <p:cNvPicPr/>
          <p:nvPr/>
        </p:nvPicPr>
        <p:blipFill>
          <a:blip r:embed="rId4"/>
          <a:stretch>
            <a:fillRect/>
          </a:stretch>
        </p:blipFill>
        <p:spPr>
          <a:xfrm>
            <a:off x="1556003" y="775710"/>
            <a:ext cx="155447" cy="149351"/>
          </a:xfrm>
          <a:prstGeom prst="rect">
            <a:avLst/>
          </a:prstGeom>
        </p:spPr>
      </p:pic>
      <p:grpSp>
        <p:nvGrpSpPr>
          <p:cNvPr id="19" name="object 19"/>
          <p:cNvGrpSpPr/>
          <p:nvPr/>
        </p:nvGrpSpPr>
        <p:grpSpPr>
          <a:xfrm>
            <a:off x="1763267" y="775710"/>
            <a:ext cx="672465" cy="178435"/>
            <a:chOff x="1763267" y="775710"/>
            <a:chExt cx="672465" cy="178435"/>
          </a:xfrm>
        </p:grpSpPr>
        <p:pic>
          <p:nvPicPr>
            <p:cNvPr id="20" name="object 20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763267" y="777234"/>
              <a:ext cx="117348" cy="14477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917192" y="775715"/>
              <a:ext cx="518159" cy="178435"/>
            </a:xfrm>
            <a:custGeom>
              <a:avLst/>
              <a:gdLst/>
              <a:ahLst/>
              <a:cxnLst/>
              <a:rect l="l" t="t" r="r" b="b"/>
              <a:pathLst>
                <a:path w="518159" h="178434">
                  <a:moveTo>
                    <a:pt x="103632" y="0"/>
                  </a:moveTo>
                  <a:lnTo>
                    <a:pt x="82296" y="0"/>
                  </a:lnTo>
                  <a:lnTo>
                    <a:pt x="82296" y="129540"/>
                  </a:lnTo>
                  <a:lnTo>
                    <a:pt x="103632" y="129540"/>
                  </a:lnTo>
                  <a:lnTo>
                    <a:pt x="103632" y="0"/>
                  </a:lnTo>
                  <a:close/>
                </a:path>
                <a:path w="518159" h="178434">
                  <a:moveTo>
                    <a:pt x="185928" y="0"/>
                  </a:moveTo>
                  <a:lnTo>
                    <a:pt x="166116" y="0"/>
                  </a:lnTo>
                  <a:lnTo>
                    <a:pt x="166116" y="129540"/>
                  </a:lnTo>
                  <a:lnTo>
                    <a:pt x="185928" y="129540"/>
                  </a:lnTo>
                  <a:lnTo>
                    <a:pt x="185928" y="0"/>
                  </a:lnTo>
                  <a:close/>
                </a:path>
                <a:path w="518159" h="178434">
                  <a:moveTo>
                    <a:pt x="208788" y="129794"/>
                  </a:moveTo>
                  <a:lnTo>
                    <a:pt x="21336" y="129794"/>
                  </a:lnTo>
                  <a:lnTo>
                    <a:pt x="21336" y="254"/>
                  </a:lnTo>
                  <a:lnTo>
                    <a:pt x="0" y="254"/>
                  </a:lnTo>
                  <a:lnTo>
                    <a:pt x="0" y="129794"/>
                  </a:lnTo>
                  <a:lnTo>
                    <a:pt x="0" y="146304"/>
                  </a:lnTo>
                  <a:lnTo>
                    <a:pt x="188976" y="146304"/>
                  </a:lnTo>
                  <a:lnTo>
                    <a:pt x="188976" y="178054"/>
                  </a:lnTo>
                  <a:lnTo>
                    <a:pt x="208788" y="178054"/>
                  </a:lnTo>
                  <a:lnTo>
                    <a:pt x="208788" y="146304"/>
                  </a:lnTo>
                  <a:lnTo>
                    <a:pt x="208788" y="129794"/>
                  </a:lnTo>
                  <a:close/>
                </a:path>
                <a:path w="518159" h="178434">
                  <a:moveTo>
                    <a:pt x="348996" y="129794"/>
                  </a:moveTo>
                  <a:lnTo>
                    <a:pt x="263652" y="129794"/>
                  </a:lnTo>
                  <a:lnTo>
                    <a:pt x="263652" y="82804"/>
                  </a:lnTo>
                  <a:lnTo>
                    <a:pt x="338328" y="82804"/>
                  </a:lnTo>
                  <a:lnTo>
                    <a:pt x="338328" y="62484"/>
                  </a:lnTo>
                  <a:lnTo>
                    <a:pt x="263652" y="62484"/>
                  </a:lnTo>
                  <a:lnTo>
                    <a:pt x="263652" y="18034"/>
                  </a:lnTo>
                  <a:lnTo>
                    <a:pt x="347472" y="18034"/>
                  </a:lnTo>
                  <a:lnTo>
                    <a:pt x="347472" y="254"/>
                  </a:lnTo>
                  <a:lnTo>
                    <a:pt x="242316" y="254"/>
                  </a:lnTo>
                  <a:lnTo>
                    <a:pt x="242316" y="18034"/>
                  </a:lnTo>
                  <a:lnTo>
                    <a:pt x="242316" y="62484"/>
                  </a:lnTo>
                  <a:lnTo>
                    <a:pt x="242316" y="82804"/>
                  </a:lnTo>
                  <a:lnTo>
                    <a:pt x="242316" y="129794"/>
                  </a:lnTo>
                  <a:lnTo>
                    <a:pt x="242316" y="147574"/>
                  </a:lnTo>
                  <a:lnTo>
                    <a:pt x="348996" y="147574"/>
                  </a:lnTo>
                  <a:lnTo>
                    <a:pt x="348996" y="129794"/>
                  </a:lnTo>
                  <a:close/>
                </a:path>
                <a:path w="518159" h="178434">
                  <a:moveTo>
                    <a:pt x="518160" y="0"/>
                  </a:moveTo>
                  <a:lnTo>
                    <a:pt x="496824" y="0"/>
                  </a:lnTo>
                  <a:lnTo>
                    <a:pt x="496824" y="63754"/>
                  </a:lnTo>
                  <a:lnTo>
                    <a:pt x="411480" y="63754"/>
                  </a:lnTo>
                  <a:lnTo>
                    <a:pt x="411480" y="254"/>
                  </a:lnTo>
                  <a:lnTo>
                    <a:pt x="390144" y="254"/>
                  </a:lnTo>
                  <a:lnTo>
                    <a:pt x="390144" y="63754"/>
                  </a:lnTo>
                  <a:lnTo>
                    <a:pt x="390144" y="82804"/>
                  </a:lnTo>
                  <a:lnTo>
                    <a:pt x="390144" y="146304"/>
                  </a:lnTo>
                  <a:lnTo>
                    <a:pt x="411480" y="146304"/>
                  </a:lnTo>
                  <a:lnTo>
                    <a:pt x="411480" y="82804"/>
                  </a:lnTo>
                  <a:lnTo>
                    <a:pt x="496824" y="82804"/>
                  </a:lnTo>
                  <a:lnTo>
                    <a:pt x="496824" y="146304"/>
                  </a:lnTo>
                  <a:lnTo>
                    <a:pt x="518160" y="146304"/>
                  </a:lnTo>
                  <a:lnTo>
                    <a:pt x="518160" y="82804"/>
                  </a:lnTo>
                  <a:lnTo>
                    <a:pt x="518160" y="82296"/>
                  </a:lnTo>
                  <a:lnTo>
                    <a:pt x="518160" y="64008"/>
                  </a:lnTo>
                  <a:lnTo>
                    <a:pt x="518160" y="63754"/>
                  </a:lnTo>
                  <a:lnTo>
                    <a:pt x="518160" y="0"/>
                  </a:lnTo>
                  <a:close/>
                </a:path>
              </a:pathLst>
            </a:custGeom>
            <a:solidFill>
              <a:srgbClr val="5758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object 22"/>
          <p:cNvPicPr/>
          <p:nvPr/>
        </p:nvPicPr>
        <p:blipFill>
          <a:blip r:embed="rId6"/>
          <a:stretch>
            <a:fillRect/>
          </a:stretch>
        </p:blipFill>
        <p:spPr>
          <a:xfrm>
            <a:off x="2488692" y="777234"/>
            <a:ext cx="124968" cy="144779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7"/>
          <a:stretch>
            <a:fillRect/>
          </a:stretch>
        </p:blipFill>
        <p:spPr>
          <a:xfrm>
            <a:off x="2659379" y="777234"/>
            <a:ext cx="115824" cy="14477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/>
          <a:stretch>
            <a:fillRect/>
          </a:stretch>
        </p:blipFill>
        <p:spPr>
          <a:xfrm>
            <a:off x="3732276" y="30474"/>
            <a:ext cx="3715512" cy="1653540"/>
          </a:xfrm>
          <a:prstGeom prst="rect">
            <a:avLst/>
          </a:prstGeom>
        </p:spPr>
      </p:pic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xfrm>
            <a:off x="4847333" y="316487"/>
            <a:ext cx="2302510" cy="781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2975"/>
              </a:lnSpc>
              <a:spcBef>
                <a:spcPts val="100"/>
              </a:spcBef>
            </a:pPr>
            <a:r>
              <a:rPr spc="-10"/>
              <a:t>МЕРОПРИЯТИЯ</a:t>
            </a:r>
          </a:p>
          <a:p>
            <a:pPr marR="5715" algn="r">
              <a:lnSpc>
                <a:spcPts val="2975"/>
              </a:lnSpc>
            </a:pPr>
            <a:r>
              <a:rPr/>
              <a:t>НА</a:t>
            </a:r>
            <a:r>
              <a:rPr b="0" spc="-100">
                <a:latin typeface="Times New Roman"/>
                <a:cs typeface="Times New Roman"/>
              </a:rPr>
              <a:t> </a:t>
            </a:r>
            <a:r>
              <a:rPr spc="-10"/>
              <a:t>АВГУСТ</a:t>
            </a:r>
          </a:p>
        </p:txBody>
      </p:sp>
      <p:grpSp>
        <p:nvGrpSpPr>
          <p:cNvPr id="24" name="object 24"/>
          <p:cNvGrpSpPr/>
          <p:nvPr/>
        </p:nvGrpSpPr>
        <p:grpSpPr>
          <a:xfrm>
            <a:off x="1556003" y="1010406"/>
            <a:ext cx="1469390" cy="182880"/>
            <a:chOff x="1556003" y="1010406"/>
            <a:chExt cx="1469390" cy="182880"/>
          </a:xfrm>
        </p:grpSpPr>
        <p:pic>
          <p:nvPicPr>
            <p:cNvPr id="25" name="object 25"/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1556003" y="1016502"/>
              <a:ext cx="138684" cy="150875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1725167" y="1016502"/>
              <a:ext cx="160019" cy="15087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1917191" y="1010406"/>
              <a:ext cx="355092" cy="18287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2299715" y="1016502"/>
              <a:ext cx="160019" cy="150875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2494788" y="1014729"/>
              <a:ext cx="132715" cy="146685"/>
            </a:xfrm>
            <a:custGeom>
              <a:avLst/>
              <a:gdLst/>
              <a:ahLst/>
              <a:cxnLst/>
              <a:rect l="l" t="t" r="r" b="b"/>
              <a:pathLst>
                <a:path w="132714" h="146684">
                  <a:moveTo>
                    <a:pt x="132588" y="58420"/>
                  </a:moveTo>
                  <a:lnTo>
                    <a:pt x="33528" y="58420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58420"/>
                  </a:lnTo>
                  <a:lnTo>
                    <a:pt x="0" y="87630"/>
                  </a:lnTo>
                  <a:lnTo>
                    <a:pt x="0" y="146050"/>
                  </a:lnTo>
                  <a:lnTo>
                    <a:pt x="33528" y="146050"/>
                  </a:lnTo>
                  <a:lnTo>
                    <a:pt x="33528" y="87630"/>
                  </a:lnTo>
                  <a:lnTo>
                    <a:pt x="99060" y="87630"/>
                  </a:lnTo>
                  <a:lnTo>
                    <a:pt x="99060" y="146558"/>
                  </a:lnTo>
                  <a:lnTo>
                    <a:pt x="132588" y="146558"/>
                  </a:lnTo>
                  <a:lnTo>
                    <a:pt x="132588" y="87630"/>
                  </a:lnTo>
                  <a:lnTo>
                    <a:pt x="132588" y="87122"/>
                  </a:lnTo>
                  <a:lnTo>
                    <a:pt x="132588" y="58420"/>
                  </a:lnTo>
                  <a:close/>
                </a:path>
                <a:path w="132714" h="146684">
                  <a:moveTo>
                    <a:pt x="132588" y="254"/>
                  </a:moveTo>
                  <a:lnTo>
                    <a:pt x="99060" y="254"/>
                  </a:lnTo>
                  <a:lnTo>
                    <a:pt x="99060" y="58166"/>
                  </a:lnTo>
                  <a:lnTo>
                    <a:pt x="132588" y="58166"/>
                  </a:lnTo>
                  <a:lnTo>
                    <a:pt x="132588" y="254"/>
                  </a:lnTo>
                  <a:close/>
                </a:path>
              </a:pathLst>
            </a:custGeom>
            <a:solidFill>
              <a:srgbClr val="5758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2660903" y="1016502"/>
              <a:ext cx="166116" cy="17678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2862071" y="1016502"/>
              <a:ext cx="163068" cy="14477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6435341" y="1003811"/>
            <a:ext cx="71310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spc="-20">
                <a:solidFill>
                  <a:srgbClr val="FFFFFF"/>
                </a:solidFill>
                <a:latin typeface="Calibri"/>
                <a:cs typeface="Calibri"/>
              </a:rPr>
              <a:t>2026</a:t>
            </a:r>
            <a:endParaRPr sz="2700">
              <a:latin typeface="Calibri"/>
              <a:cs typeface="Calibri" panose="020F0502020204030204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1367" y="1550927"/>
            <a:ext cx="63525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>
                <a:solidFill>
                  <a:srgbClr val="57585A"/>
                </a:solidFill>
                <a:latin typeface="Calibri"/>
                <a:cs typeface="Calibri"/>
              </a:rPr>
              <a:t>Время</a:t>
            </a:r>
            <a:r>
              <a:rPr sz="1600" spc="-35">
                <a:solidFill>
                  <a:srgbClr val="57585A"/>
                </a:solidFill>
                <a:latin typeface="Times New Roman"/>
                <a:cs typeface="Times New Roman"/>
              </a:rPr>
              <a:t> </a:t>
            </a:r>
            <a:r>
              <a:rPr sz="1600" b="1" spc="-20">
                <a:solidFill>
                  <a:srgbClr val="57585A"/>
                </a:solidFill>
                <a:latin typeface="Calibri"/>
                <a:cs typeface="Calibri"/>
              </a:rPr>
              <a:t>работы:</a:t>
            </a:r>
            <a:r>
              <a:rPr sz="1600" spc="-50">
                <a:solidFill>
                  <a:srgbClr val="57585A"/>
                </a:solidFill>
                <a:latin typeface="Times New Roman"/>
                <a:cs typeface="Times New Roman"/>
              </a:rPr>
              <a:t> </a:t>
            </a:r>
            <a:r>
              <a:rPr sz="1600" b="1" spc="-20">
                <a:solidFill>
                  <a:srgbClr val="57585A"/>
                </a:solidFill>
                <a:latin typeface="Calibri"/>
                <a:cs typeface="Calibri"/>
              </a:rPr>
              <a:t>понедельник</a:t>
            </a:r>
            <a:r>
              <a:rPr sz="1600" spc="-35">
                <a:solidFill>
                  <a:srgbClr val="57585A"/>
                </a:solidFill>
                <a:latin typeface="Times New Roman"/>
                <a:cs typeface="Times New Roman"/>
              </a:rPr>
              <a:t> </a:t>
            </a:r>
            <a:r>
              <a:rPr sz="1600" b="1">
                <a:solidFill>
                  <a:srgbClr val="57585A"/>
                </a:solidFill>
                <a:latin typeface="Calibri"/>
                <a:cs typeface="Calibri"/>
              </a:rPr>
              <a:t>–</a:t>
            </a:r>
            <a:r>
              <a:rPr sz="1600" spc="-45">
                <a:solidFill>
                  <a:srgbClr val="57585A"/>
                </a:solidFill>
                <a:latin typeface="Times New Roman"/>
                <a:cs typeface="Times New Roman"/>
              </a:rPr>
              <a:t> </a:t>
            </a:r>
            <a:r>
              <a:rPr sz="1600" b="1" spc="-20">
                <a:solidFill>
                  <a:srgbClr val="57585A"/>
                </a:solidFill>
                <a:latin typeface="Calibri"/>
                <a:cs typeface="Calibri"/>
              </a:rPr>
              <a:t>четверг</a:t>
            </a:r>
            <a:r>
              <a:rPr sz="1600" spc="-55">
                <a:solidFill>
                  <a:srgbClr val="57585A"/>
                </a:solidFill>
                <a:latin typeface="Times New Roman"/>
                <a:cs typeface="Times New Roman"/>
              </a:rPr>
              <a:t> </a:t>
            </a:r>
            <a:r>
              <a:rPr sz="1600" b="1" spc="-10">
                <a:solidFill>
                  <a:srgbClr val="57585A"/>
                </a:solidFill>
                <a:latin typeface="Calibri"/>
                <a:cs typeface="Calibri"/>
              </a:rPr>
              <a:t>08:00</a:t>
            </a:r>
            <a:r>
              <a:rPr sz="1600" spc="-35">
                <a:solidFill>
                  <a:srgbClr val="57585A"/>
                </a:solidFill>
                <a:latin typeface="Times New Roman"/>
                <a:cs typeface="Times New Roman"/>
              </a:rPr>
              <a:t> </a:t>
            </a:r>
            <a:r>
              <a:rPr sz="1600" b="1">
                <a:solidFill>
                  <a:srgbClr val="57585A"/>
                </a:solidFill>
                <a:latin typeface="Calibri"/>
                <a:cs typeface="Calibri"/>
              </a:rPr>
              <a:t>–</a:t>
            </a:r>
            <a:r>
              <a:rPr sz="1600" spc="-30">
                <a:solidFill>
                  <a:srgbClr val="57585A"/>
                </a:solidFill>
                <a:latin typeface="Times New Roman"/>
                <a:cs typeface="Times New Roman"/>
              </a:rPr>
              <a:t> </a:t>
            </a:r>
            <a:r>
              <a:rPr sz="1600" b="1" spc="-30">
                <a:solidFill>
                  <a:srgbClr val="57585A"/>
                </a:solidFill>
                <a:latin typeface="Calibri"/>
                <a:cs typeface="Calibri"/>
              </a:rPr>
              <a:t>17:00,</a:t>
            </a:r>
            <a:r>
              <a:rPr sz="1600" spc="-70">
                <a:solidFill>
                  <a:srgbClr val="57585A"/>
                </a:solidFill>
                <a:latin typeface="Times New Roman"/>
                <a:cs typeface="Times New Roman"/>
              </a:rPr>
              <a:t> </a:t>
            </a:r>
            <a:r>
              <a:rPr sz="1600" b="1" spc="-30">
                <a:solidFill>
                  <a:srgbClr val="57585A"/>
                </a:solidFill>
                <a:latin typeface="Calibri"/>
                <a:cs typeface="Calibri"/>
              </a:rPr>
              <a:t>пятница</a:t>
            </a:r>
            <a:r>
              <a:rPr sz="1600" spc="-75">
                <a:solidFill>
                  <a:srgbClr val="57585A"/>
                </a:solidFill>
                <a:latin typeface="Times New Roman"/>
                <a:cs typeface="Times New Roman"/>
              </a:rPr>
              <a:t> </a:t>
            </a:r>
            <a:r>
              <a:rPr sz="1600" b="1" spc="-35">
                <a:solidFill>
                  <a:srgbClr val="57585A"/>
                </a:solidFill>
                <a:latin typeface="Calibri"/>
                <a:cs typeface="Calibri"/>
              </a:rPr>
              <a:t>08:00-15-</a:t>
            </a:r>
            <a:r>
              <a:rPr sz="1600" b="1" spc="-25">
                <a:solidFill>
                  <a:srgbClr val="57585A"/>
                </a:solidFill>
                <a:latin typeface="Calibri"/>
                <a:cs typeface="Calibri"/>
              </a:rPr>
              <a:t>45</a:t>
            </a:r>
            <a:endParaRPr sz="1600">
              <a:latin typeface="Calibri"/>
              <a:cs typeface="Calibri" panose="020F0502020204030204"/>
            </a:endParaRPr>
          </a:p>
        </p:txBody>
      </p:sp>
      <p:grpSp>
        <p:nvGrpSpPr>
          <p:cNvPr id="2" name="object 2"/>
          <p:cNvGrpSpPr/>
          <p:nvPr/>
        </p:nvGrpSpPr>
        <p:grpSpPr>
          <a:xfrm>
            <a:off x="195071" y="1950714"/>
            <a:ext cx="7343140" cy="8590915"/>
            <a:chOff x="195071" y="1950714"/>
            <a:chExt cx="7343140" cy="8590915"/>
          </a:xfrm>
        </p:grpSpPr>
        <p:pic>
          <p:nvPicPr>
            <p:cNvPr id="3" name="object 3"/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195071" y="1950714"/>
              <a:ext cx="7342632" cy="156057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195071" y="3511290"/>
              <a:ext cx="7342632" cy="15605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195071" y="5071866"/>
              <a:ext cx="7342632" cy="156057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195071" y="6632443"/>
              <a:ext cx="7342632" cy="15605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195071" y="8193020"/>
              <a:ext cx="7342632" cy="15605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195071" y="9753595"/>
              <a:ext cx="7342632" cy="787907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ject 12"/>
          <p:cNvPicPr/>
          <p:nvPr/>
        </p:nvPicPr>
        <p:blipFill>
          <a:blip r:embed="rId2"/>
          <a:stretch>
            <a:fillRect/>
          </a:stretch>
        </p:blipFill>
        <p:spPr>
          <a:xfrm>
            <a:off x="512063" y="214878"/>
            <a:ext cx="835151" cy="952500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1577340" y="539495"/>
            <a:ext cx="289560" cy="182245"/>
          </a:xfrm>
          <a:custGeom>
            <a:avLst/>
            <a:gdLst/>
            <a:ahLst/>
            <a:cxnLst/>
            <a:rect l="l" t="t" r="r" b="b"/>
            <a:pathLst>
              <a:path w="289560" h="182245">
                <a:moveTo>
                  <a:pt x="123444" y="0"/>
                </a:moveTo>
                <a:lnTo>
                  <a:pt x="102108" y="0"/>
                </a:lnTo>
                <a:lnTo>
                  <a:pt x="102108" y="129540"/>
                </a:lnTo>
                <a:lnTo>
                  <a:pt x="123444" y="129540"/>
                </a:lnTo>
                <a:lnTo>
                  <a:pt x="123444" y="0"/>
                </a:lnTo>
                <a:close/>
              </a:path>
              <a:path w="289560" h="182245">
                <a:moveTo>
                  <a:pt x="146304" y="129794"/>
                </a:moveTo>
                <a:lnTo>
                  <a:pt x="19812" y="129794"/>
                </a:lnTo>
                <a:lnTo>
                  <a:pt x="19812" y="254"/>
                </a:lnTo>
                <a:lnTo>
                  <a:pt x="0" y="254"/>
                </a:lnTo>
                <a:lnTo>
                  <a:pt x="0" y="129794"/>
                </a:lnTo>
                <a:lnTo>
                  <a:pt x="0" y="147574"/>
                </a:lnTo>
                <a:lnTo>
                  <a:pt x="126492" y="147574"/>
                </a:lnTo>
                <a:lnTo>
                  <a:pt x="126492" y="181864"/>
                </a:lnTo>
                <a:lnTo>
                  <a:pt x="146304" y="181864"/>
                </a:lnTo>
                <a:lnTo>
                  <a:pt x="146304" y="147574"/>
                </a:lnTo>
                <a:lnTo>
                  <a:pt x="146304" y="129794"/>
                </a:lnTo>
                <a:close/>
              </a:path>
              <a:path w="289560" h="182245">
                <a:moveTo>
                  <a:pt x="289560" y="129794"/>
                </a:moveTo>
                <a:lnTo>
                  <a:pt x="204216" y="129794"/>
                </a:lnTo>
                <a:lnTo>
                  <a:pt x="204216" y="82804"/>
                </a:lnTo>
                <a:lnTo>
                  <a:pt x="277368" y="82804"/>
                </a:lnTo>
                <a:lnTo>
                  <a:pt x="277368" y="62484"/>
                </a:lnTo>
                <a:lnTo>
                  <a:pt x="204216" y="62484"/>
                </a:lnTo>
                <a:lnTo>
                  <a:pt x="204216" y="18034"/>
                </a:lnTo>
                <a:lnTo>
                  <a:pt x="286512" y="18034"/>
                </a:lnTo>
                <a:lnTo>
                  <a:pt x="286512" y="254"/>
                </a:lnTo>
                <a:lnTo>
                  <a:pt x="182880" y="254"/>
                </a:lnTo>
                <a:lnTo>
                  <a:pt x="182880" y="18034"/>
                </a:lnTo>
                <a:lnTo>
                  <a:pt x="182880" y="62484"/>
                </a:lnTo>
                <a:lnTo>
                  <a:pt x="182880" y="82804"/>
                </a:lnTo>
                <a:lnTo>
                  <a:pt x="182880" y="129794"/>
                </a:lnTo>
                <a:lnTo>
                  <a:pt x="182880" y="147574"/>
                </a:lnTo>
                <a:lnTo>
                  <a:pt x="289560" y="147574"/>
                </a:lnTo>
                <a:lnTo>
                  <a:pt x="289560" y="129794"/>
                </a:lnTo>
                <a:close/>
              </a:path>
            </a:pathLst>
          </a:custGeom>
          <a:solidFill>
            <a:srgbClr val="57585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1917192" y="539490"/>
            <a:ext cx="445134" cy="146685"/>
            <a:chOff x="1917192" y="539490"/>
            <a:chExt cx="445134" cy="146685"/>
          </a:xfrm>
        </p:grpSpPr>
        <p:sp>
          <p:nvSpPr>
            <p:cNvPr id="15" name="object 15"/>
            <p:cNvSpPr/>
            <p:nvPr/>
          </p:nvSpPr>
          <p:spPr>
            <a:xfrm>
              <a:off x="1917192" y="539495"/>
              <a:ext cx="287020" cy="146685"/>
            </a:xfrm>
            <a:custGeom>
              <a:avLst/>
              <a:gdLst/>
              <a:ahLst/>
              <a:cxnLst/>
              <a:rect l="l" t="t" r="r" b="b"/>
              <a:pathLst>
                <a:path w="287019" h="146684">
                  <a:moveTo>
                    <a:pt x="126492" y="0"/>
                  </a:moveTo>
                  <a:lnTo>
                    <a:pt x="106680" y="0"/>
                  </a:lnTo>
                  <a:lnTo>
                    <a:pt x="106680" y="62484"/>
                  </a:lnTo>
                  <a:lnTo>
                    <a:pt x="21336" y="62484"/>
                  </a:lnTo>
                  <a:lnTo>
                    <a:pt x="21336" y="254"/>
                  </a:lnTo>
                  <a:lnTo>
                    <a:pt x="0" y="254"/>
                  </a:lnTo>
                  <a:lnTo>
                    <a:pt x="0" y="62484"/>
                  </a:lnTo>
                  <a:lnTo>
                    <a:pt x="0" y="82804"/>
                  </a:lnTo>
                  <a:lnTo>
                    <a:pt x="0" y="146304"/>
                  </a:lnTo>
                  <a:lnTo>
                    <a:pt x="21336" y="146304"/>
                  </a:lnTo>
                  <a:lnTo>
                    <a:pt x="21336" y="82804"/>
                  </a:lnTo>
                  <a:lnTo>
                    <a:pt x="106680" y="82804"/>
                  </a:lnTo>
                  <a:lnTo>
                    <a:pt x="106680" y="146304"/>
                  </a:lnTo>
                  <a:lnTo>
                    <a:pt x="126492" y="146304"/>
                  </a:lnTo>
                  <a:lnTo>
                    <a:pt x="126492" y="82804"/>
                  </a:lnTo>
                  <a:lnTo>
                    <a:pt x="126492" y="82296"/>
                  </a:lnTo>
                  <a:lnTo>
                    <a:pt x="126492" y="62484"/>
                  </a:lnTo>
                  <a:lnTo>
                    <a:pt x="126492" y="0"/>
                  </a:lnTo>
                  <a:close/>
                </a:path>
                <a:path w="287019" h="146684">
                  <a:moveTo>
                    <a:pt x="286512" y="0"/>
                  </a:moveTo>
                  <a:lnTo>
                    <a:pt x="164592" y="0"/>
                  </a:lnTo>
                  <a:lnTo>
                    <a:pt x="164592" y="18288"/>
                  </a:lnTo>
                  <a:lnTo>
                    <a:pt x="214884" y="18288"/>
                  </a:lnTo>
                  <a:lnTo>
                    <a:pt x="214884" y="146304"/>
                  </a:lnTo>
                  <a:lnTo>
                    <a:pt x="234696" y="146304"/>
                  </a:lnTo>
                  <a:lnTo>
                    <a:pt x="234696" y="18288"/>
                  </a:lnTo>
                  <a:lnTo>
                    <a:pt x="286512" y="18288"/>
                  </a:lnTo>
                  <a:lnTo>
                    <a:pt x="286512" y="0"/>
                  </a:lnTo>
                  <a:close/>
                </a:path>
              </a:pathLst>
            </a:custGeom>
            <a:solidFill>
              <a:srgbClr val="5758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244852" y="541014"/>
              <a:ext cx="117348" cy="144779"/>
            </a:xfrm>
            <a:prstGeom prst="rect">
              <a:avLst/>
            </a:prstGeom>
          </p:spPr>
        </p:pic>
      </p:grpSp>
      <p:pic>
        <p:nvPicPr>
          <p:cNvPr id="17" name="object 17"/>
          <p:cNvPicPr/>
          <p:nvPr/>
        </p:nvPicPr>
        <p:blipFill>
          <a:blip r:embed="rId4"/>
          <a:stretch>
            <a:fillRect/>
          </a:stretch>
        </p:blipFill>
        <p:spPr>
          <a:xfrm>
            <a:off x="1556003" y="775710"/>
            <a:ext cx="155447" cy="149351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1763267" y="775710"/>
            <a:ext cx="672465" cy="178435"/>
            <a:chOff x="1763267" y="775710"/>
            <a:chExt cx="672465" cy="178435"/>
          </a:xfrm>
        </p:grpSpPr>
        <p:pic>
          <p:nvPicPr>
            <p:cNvPr id="19" name="object 19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763267" y="777234"/>
              <a:ext cx="117348" cy="14477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917192" y="775715"/>
              <a:ext cx="518159" cy="178435"/>
            </a:xfrm>
            <a:custGeom>
              <a:avLst/>
              <a:gdLst/>
              <a:ahLst/>
              <a:cxnLst/>
              <a:rect l="l" t="t" r="r" b="b"/>
              <a:pathLst>
                <a:path w="518159" h="178434">
                  <a:moveTo>
                    <a:pt x="103632" y="0"/>
                  </a:moveTo>
                  <a:lnTo>
                    <a:pt x="82296" y="0"/>
                  </a:lnTo>
                  <a:lnTo>
                    <a:pt x="82296" y="129540"/>
                  </a:lnTo>
                  <a:lnTo>
                    <a:pt x="103632" y="129540"/>
                  </a:lnTo>
                  <a:lnTo>
                    <a:pt x="103632" y="0"/>
                  </a:lnTo>
                  <a:close/>
                </a:path>
                <a:path w="518159" h="178434">
                  <a:moveTo>
                    <a:pt x="185928" y="0"/>
                  </a:moveTo>
                  <a:lnTo>
                    <a:pt x="166116" y="0"/>
                  </a:lnTo>
                  <a:lnTo>
                    <a:pt x="166116" y="129540"/>
                  </a:lnTo>
                  <a:lnTo>
                    <a:pt x="185928" y="129540"/>
                  </a:lnTo>
                  <a:lnTo>
                    <a:pt x="185928" y="0"/>
                  </a:lnTo>
                  <a:close/>
                </a:path>
                <a:path w="518159" h="178434">
                  <a:moveTo>
                    <a:pt x="208788" y="129794"/>
                  </a:moveTo>
                  <a:lnTo>
                    <a:pt x="21336" y="129794"/>
                  </a:lnTo>
                  <a:lnTo>
                    <a:pt x="21336" y="254"/>
                  </a:lnTo>
                  <a:lnTo>
                    <a:pt x="0" y="254"/>
                  </a:lnTo>
                  <a:lnTo>
                    <a:pt x="0" y="129794"/>
                  </a:lnTo>
                  <a:lnTo>
                    <a:pt x="0" y="146304"/>
                  </a:lnTo>
                  <a:lnTo>
                    <a:pt x="188976" y="146304"/>
                  </a:lnTo>
                  <a:lnTo>
                    <a:pt x="188976" y="178054"/>
                  </a:lnTo>
                  <a:lnTo>
                    <a:pt x="208788" y="178054"/>
                  </a:lnTo>
                  <a:lnTo>
                    <a:pt x="208788" y="146304"/>
                  </a:lnTo>
                  <a:lnTo>
                    <a:pt x="208788" y="129794"/>
                  </a:lnTo>
                  <a:close/>
                </a:path>
                <a:path w="518159" h="178434">
                  <a:moveTo>
                    <a:pt x="348996" y="129794"/>
                  </a:moveTo>
                  <a:lnTo>
                    <a:pt x="263652" y="129794"/>
                  </a:lnTo>
                  <a:lnTo>
                    <a:pt x="263652" y="82804"/>
                  </a:lnTo>
                  <a:lnTo>
                    <a:pt x="338328" y="82804"/>
                  </a:lnTo>
                  <a:lnTo>
                    <a:pt x="338328" y="62484"/>
                  </a:lnTo>
                  <a:lnTo>
                    <a:pt x="263652" y="62484"/>
                  </a:lnTo>
                  <a:lnTo>
                    <a:pt x="263652" y="18034"/>
                  </a:lnTo>
                  <a:lnTo>
                    <a:pt x="347472" y="18034"/>
                  </a:lnTo>
                  <a:lnTo>
                    <a:pt x="347472" y="254"/>
                  </a:lnTo>
                  <a:lnTo>
                    <a:pt x="242316" y="254"/>
                  </a:lnTo>
                  <a:lnTo>
                    <a:pt x="242316" y="18034"/>
                  </a:lnTo>
                  <a:lnTo>
                    <a:pt x="242316" y="62484"/>
                  </a:lnTo>
                  <a:lnTo>
                    <a:pt x="242316" y="82804"/>
                  </a:lnTo>
                  <a:lnTo>
                    <a:pt x="242316" y="129794"/>
                  </a:lnTo>
                  <a:lnTo>
                    <a:pt x="242316" y="147574"/>
                  </a:lnTo>
                  <a:lnTo>
                    <a:pt x="348996" y="147574"/>
                  </a:lnTo>
                  <a:lnTo>
                    <a:pt x="348996" y="129794"/>
                  </a:lnTo>
                  <a:close/>
                </a:path>
                <a:path w="518159" h="178434">
                  <a:moveTo>
                    <a:pt x="518160" y="0"/>
                  </a:moveTo>
                  <a:lnTo>
                    <a:pt x="496824" y="0"/>
                  </a:lnTo>
                  <a:lnTo>
                    <a:pt x="496824" y="63754"/>
                  </a:lnTo>
                  <a:lnTo>
                    <a:pt x="411480" y="63754"/>
                  </a:lnTo>
                  <a:lnTo>
                    <a:pt x="411480" y="254"/>
                  </a:lnTo>
                  <a:lnTo>
                    <a:pt x="390144" y="254"/>
                  </a:lnTo>
                  <a:lnTo>
                    <a:pt x="390144" y="63754"/>
                  </a:lnTo>
                  <a:lnTo>
                    <a:pt x="390144" y="82804"/>
                  </a:lnTo>
                  <a:lnTo>
                    <a:pt x="390144" y="146304"/>
                  </a:lnTo>
                  <a:lnTo>
                    <a:pt x="411480" y="146304"/>
                  </a:lnTo>
                  <a:lnTo>
                    <a:pt x="411480" y="82804"/>
                  </a:lnTo>
                  <a:lnTo>
                    <a:pt x="496824" y="82804"/>
                  </a:lnTo>
                  <a:lnTo>
                    <a:pt x="496824" y="146304"/>
                  </a:lnTo>
                  <a:lnTo>
                    <a:pt x="518160" y="146304"/>
                  </a:lnTo>
                  <a:lnTo>
                    <a:pt x="518160" y="82804"/>
                  </a:lnTo>
                  <a:lnTo>
                    <a:pt x="518160" y="82296"/>
                  </a:lnTo>
                  <a:lnTo>
                    <a:pt x="518160" y="64008"/>
                  </a:lnTo>
                  <a:lnTo>
                    <a:pt x="518160" y="63754"/>
                  </a:lnTo>
                  <a:lnTo>
                    <a:pt x="518160" y="0"/>
                  </a:lnTo>
                  <a:close/>
                </a:path>
              </a:pathLst>
            </a:custGeom>
            <a:solidFill>
              <a:srgbClr val="5758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6"/>
          <a:stretch>
            <a:fillRect/>
          </a:stretch>
        </p:blipFill>
        <p:spPr>
          <a:xfrm>
            <a:off x="2488692" y="777234"/>
            <a:ext cx="124968" cy="144779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7"/>
          <a:stretch>
            <a:fillRect/>
          </a:stretch>
        </p:blipFill>
        <p:spPr>
          <a:xfrm>
            <a:off x="2659379" y="777234"/>
            <a:ext cx="115824" cy="144779"/>
          </a:xfrm>
          <a:prstGeom prst="rect">
            <a:avLst/>
          </a:prstGeom>
        </p:spPr>
      </p:pic>
      <p:grpSp>
        <p:nvGrpSpPr>
          <p:cNvPr id="23" name="object 23"/>
          <p:cNvGrpSpPr/>
          <p:nvPr/>
        </p:nvGrpSpPr>
        <p:grpSpPr>
          <a:xfrm>
            <a:off x="1556003" y="1010406"/>
            <a:ext cx="1469390" cy="182880"/>
            <a:chOff x="1556003" y="1010406"/>
            <a:chExt cx="1469390" cy="182880"/>
          </a:xfrm>
        </p:grpSpPr>
        <p:pic>
          <p:nvPicPr>
            <p:cNvPr id="24" name="object 24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556003" y="1016502"/>
              <a:ext cx="138684" cy="15087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1725167" y="1016502"/>
              <a:ext cx="160019" cy="150875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1917191" y="1010406"/>
              <a:ext cx="355092" cy="18287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2299715" y="1016502"/>
              <a:ext cx="160019" cy="150875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2494788" y="1014729"/>
              <a:ext cx="132715" cy="146685"/>
            </a:xfrm>
            <a:custGeom>
              <a:avLst/>
              <a:gdLst/>
              <a:ahLst/>
              <a:cxnLst/>
              <a:rect l="l" t="t" r="r" b="b"/>
              <a:pathLst>
                <a:path w="132714" h="146684">
                  <a:moveTo>
                    <a:pt x="132588" y="58420"/>
                  </a:moveTo>
                  <a:lnTo>
                    <a:pt x="33528" y="58420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58420"/>
                  </a:lnTo>
                  <a:lnTo>
                    <a:pt x="0" y="87630"/>
                  </a:lnTo>
                  <a:lnTo>
                    <a:pt x="0" y="146050"/>
                  </a:lnTo>
                  <a:lnTo>
                    <a:pt x="33528" y="146050"/>
                  </a:lnTo>
                  <a:lnTo>
                    <a:pt x="33528" y="87630"/>
                  </a:lnTo>
                  <a:lnTo>
                    <a:pt x="99060" y="87630"/>
                  </a:lnTo>
                  <a:lnTo>
                    <a:pt x="99060" y="146558"/>
                  </a:lnTo>
                  <a:lnTo>
                    <a:pt x="132588" y="146558"/>
                  </a:lnTo>
                  <a:lnTo>
                    <a:pt x="132588" y="87630"/>
                  </a:lnTo>
                  <a:lnTo>
                    <a:pt x="132588" y="87122"/>
                  </a:lnTo>
                  <a:lnTo>
                    <a:pt x="132588" y="58420"/>
                  </a:lnTo>
                  <a:close/>
                </a:path>
                <a:path w="132714" h="146684">
                  <a:moveTo>
                    <a:pt x="132588" y="254"/>
                  </a:moveTo>
                  <a:lnTo>
                    <a:pt x="99060" y="254"/>
                  </a:lnTo>
                  <a:lnTo>
                    <a:pt x="99060" y="58166"/>
                  </a:lnTo>
                  <a:lnTo>
                    <a:pt x="132588" y="58166"/>
                  </a:lnTo>
                  <a:lnTo>
                    <a:pt x="132588" y="254"/>
                  </a:lnTo>
                  <a:close/>
                </a:path>
              </a:pathLst>
            </a:custGeom>
            <a:solidFill>
              <a:srgbClr val="5758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2660903" y="1016502"/>
              <a:ext cx="166116" cy="17678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2862071" y="1016502"/>
              <a:ext cx="163068" cy="144779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14"/>
          <a:stretch>
            <a:fillRect/>
          </a:stretch>
        </p:blipFill>
        <p:spPr>
          <a:xfrm>
            <a:off x="3732276" y="30474"/>
            <a:ext cx="3715512" cy="1653540"/>
          </a:xfrm>
          <a:prstGeom prst="rect">
            <a:avLst/>
          </a:prstGeom>
        </p:spPr>
      </p:pic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xfrm>
            <a:off x="4847333" y="316487"/>
            <a:ext cx="2302510" cy="1124585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636905" marR="5080" indent="-624840">
              <a:lnSpc>
                <a:spcPts val="2710"/>
              </a:lnSpc>
              <a:spcBef>
                <a:spcPts val="630"/>
              </a:spcBef>
            </a:pPr>
            <a:r>
              <a:rPr spc="-20"/>
              <a:t>МЕРОПРИЯТИЯ</a:t>
            </a:r>
            <a:r>
              <a:rPr b="0" spc="-20">
                <a:latin typeface="Times New Roman"/>
                <a:cs typeface="Times New Roman"/>
              </a:rPr>
              <a:t> </a:t>
            </a:r>
            <a:r>
              <a:rPr/>
              <a:t>НА</a:t>
            </a:r>
            <a:r>
              <a:rPr b="0" spc="509">
                <a:latin typeface="Times New Roman"/>
                <a:cs typeface="Times New Roman"/>
              </a:rPr>
              <a:t> </a:t>
            </a:r>
            <a:r>
              <a:rPr spc="-25"/>
              <a:t>АВГУСТ</a:t>
            </a:r>
          </a:p>
          <a:p>
            <a:pPr marR="6350" algn="r">
              <a:lnSpc>
                <a:spcPts val="2700"/>
              </a:lnSpc>
            </a:pPr>
            <a:r>
              <a:rPr spc="-20"/>
              <a:t>2026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46963" y="1439676"/>
            <a:ext cx="658558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>
                <a:solidFill>
                  <a:srgbClr val="57585A"/>
                </a:solidFill>
                <a:latin typeface="Calibri"/>
                <a:cs typeface="Calibri"/>
              </a:rPr>
              <a:t>Время</a:t>
            </a:r>
            <a:r>
              <a:rPr sz="1600" spc="-55">
                <a:solidFill>
                  <a:srgbClr val="57585A"/>
                </a:solidFill>
                <a:latin typeface="Times New Roman"/>
                <a:cs typeface="Times New Roman"/>
              </a:rPr>
              <a:t> </a:t>
            </a:r>
            <a:r>
              <a:rPr sz="1600" b="1" spc="-20">
                <a:solidFill>
                  <a:srgbClr val="57585A"/>
                </a:solidFill>
                <a:latin typeface="Calibri"/>
                <a:cs typeface="Calibri"/>
              </a:rPr>
              <a:t>работы:</a:t>
            </a:r>
            <a:r>
              <a:rPr sz="1600" spc="-50">
                <a:solidFill>
                  <a:srgbClr val="57585A"/>
                </a:solidFill>
                <a:latin typeface="Times New Roman"/>
                <a:cs typeface="Times New Roman"/>
              </a:rPr>
              <a:t> </a:t>
            </a:r>
            <a:r>
              <a:rPr sz="1600" b="1" spc="-25">
                <a:solidFill>
                  <a:srgbClr val="57585A"/>
                </a:solidFill>
                <a:latin typeface="Calibri"/>
                <a:cs typeface="Calibri"/>
              </a:rPr>
              <a:t>понедельник</a:t>
            </a:r>
            <a:r>
              <a:rPr sz="1600" spc="-50">
                <a:solidFill>
                  <a:srgbClr val="57585A"/>
                </a:solidFill>
                <a:latin typeface="Times New Roman"/>
                <a:cs typeface="Times New Roman"/>
              </a:rPr>
              <a:t> </a:t>
            </a:r>
            <a:r>
              <a:rPr sz="1600" b="1">
                <a:solidFill>
                  <a:srgbClr val="57585A"/>
                </a:solidFill>
                <a:latin typeface="Calibri"/>
                <a:cs typeface="Calibri"/>
              </a:rPr>
              <a:t>–</a:t>
            </a:r>
            <a:r>
              <a:rPr sz="1600" spc="-40">
                <a:solidFill>
                  <a:srgbClr val="57585A"/>
                </a:solidFill>
                <a:latin typeface="Times New Roman"/>
                <a:cs typeface="Times New Roman"/>
              </a:rPr>
              <a:t> </a:t>
            </a:r>
            <a:r>
              <a:rPr sz="1600" b="1">
                <a:solidFill>
                  <a:srgbClr val="57585A"/>
                </a:solidFill>
                <a:latin typeface="Calibri"/>
                <a:cs typeface="Calibri"/>
              </a:rPr>
              <a:t>четверг</a:t>
            </a:r>
            <a:r>
              <a:rPr sz="1600" spc="-45">
                <a:solidFill>
                  <a:srgbClr val="57585A"/>
                </a:solidFill>
                <a:latin typeface="Times New Roman"/>
                <a:cs typeface="Times New Roman"/>
              </a:rPr>
              <a:t> </a:t>
            </a:r>
            <a:r>
              <a:rPr sz="1600" b="1">
                <a:solidFill>
                  <a:srgbClr val="57585A"/>
                </a:solidFill>
                <a:latin typeface="Calibri"/>
                <a:cs typeface="Calibri"/>
              </a:rPr>
              <a:t>08:00</a:t>
            </a:r>
            <a:r>
              <a:rPr sz="1600" spc="-45">
                <a:solidFill>
                  <a:srgbClr val="57585A"/>
                </a:solidFill>
                <a:latin typeface="Times New Roman"/>
                <a:cs typeface="Times New Roman"/>
              </a:rPr>
              <a:t> </a:t>
            </a:r>
            <a:r>
              <a:rPr sz="1600" b="1">
                <a:solidFill>
                  <a:srgbClr val="57585A"/>
                </a:solidFill>
                <a:latin typeface="Calibri"/>
                <a:cs typeface="Calibri"/>
              </a:rPr>
              <a:t>–</a:t>
            </a:r>
            <a:r>
              <a:rPr sz="1600" spc="-40">
                <a:solidFill>
                  <a:srgbClr val="57585A"/>
                </a:solidFill>
                <a:latin typeface="Times New Roman"/>
                <a:cs typeface="Times New Roman"/>
              </a:rPr>
              <a:t> </a:t>
            </a:r>
            <a:r>
              <a:rPr sz="1600" b="1" spc="-30">
                <a:solidFill>
                  <a:srgbClr val="57585A"/>
                </a:solidFill>
                <a:latin typeface="Calibri"/>
                <a:cs typeface="Calibri"/>
              </a:rPr>
              <a:t>17:00,</a:t>
            </a:r>
            <a:r>
              <a:rPr sz="1600" spc="-80">
                <a:solidFill>
                  <a:srgbClr val="57585A"/>
                </a:solidFill>
                <a:latin typeface="Times New Roman"/>
                <a:cs typeface="Times New Roman"/>
              </a:rPr>
              <a:t> </a:t>
            </a:r>
            <a:r>
              <a:rPr sz="1600" b="1" spc="-30">
                <a:solidFill>
                  <a:srgbClr val="57585A"/>
                </a:solidFill>
                <a:latin typeface="Calibri"/>
                <a:cs typeface="Calibri"/>
              </a:rPr>
              <a:t>пятница</a:t>
            </a:r>
            <a:r>
              <a:rPr sz="1600" spc="-85">
                <a:solidFill>
                  <a:srgbClr val="57585A"/>
                </a:solidFill>
                <a:latin typeface="Times New Roman"/>
                <a:cs typeface="Times New Roman"/>
              </a:rPr>
              <a:t> </a:t>
            </a:r>
            <a:r>
              <a:rPr sz="1600" b="1">
                <a:solidFill>
                  <a:srgbClr val="57585A"/>
                </a:solidFill>
                <a:latin typeface="Calibri"/>
                <a:cs typeface="Calibri"/>
              </a:rPr>
              <a:t>—</a:t>
            </a:r>
            <a:r>
              <a:rPr sz="1600" spc="-75">
                <a:solidFill>
                  <a:srgbClr val="57585A"/>
                </a:solidFill>
                <a:latin typeface="Times New Roman"/>
                <a:cs typeface="Times New Roman"/>
              </a:rPr>
              <a:t> </a:t>
            </a:r>
            <a:r>
              <a:rPr sz="1600" b="1" spc="-35">
                <a:solidFill>
                  <a:srgbClr val="57585A"/>
                </a:solidFill>
                <a:latin typeface="Calibri"/>
                <a:cs typeface="Calibri"/>
              </a:rPr>
              <a:t>08:00-</a:t>
            </a:r>
            <a:r>
              <a:rPr sz="1600" b="1" spc="-10">
                <a:solidFill>
                  <a:srgbClr val="57585A"/>
                </a:solidFill>
                <a:latin typeface="Calibri"/>
                <a:cs typeface="Calibri"/>
              </a:rPr>
              <a:t>15:45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" name="object 2"/>
          <p:cNvGrpSpPr/>
          <p:nvPr/>
        </p:nvGrpSpPr>
        <p:grpSpPr>
          <a:xfrm>
            <a:off x="181355" y="1930902"/>
            <a:ext cx="7343140" cy="8545195"/>
            <a:chOff x="181355" y="1930902"/>
            <a:chExt cx="7343140" cy="8545195"/>
          </a:xfrm>
        </p:grpSpPr>
        <p:pic>
          <p:nvPicPr>
            <p:cNvPr id="3" name="object 3"/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181355" y="1930902"/>
              <a:ext cx="7342632" cy="156057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181355" y="3491478"/>
              <a:ext cx="7342632" cy="15605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181355" y="5052054"/>
              <a:ext cx="7342632" cy="156057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181355" y="6612631"/>
              <a:ext cx="7342632" cy="15605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181355" y="8173208"/>
              <a:ext cx="7342632" cy="15605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181355" y="9733784"/>
              <a:ext cx="7342632" cy="742188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ject 33"/>
          <p:cNvPicPr/>
          <p:nvPr/>
        </p:nvPicPr>
        <p:blipFill>
          <a:blip r:embed="rId2"/>
          <a:stretch>
            <a:fillRect/>
          </a:stretch>
        </p:blipFill>
        <p:spPr>
          <a:xfrm>
            <a:off x="3731760" y="30600"/>
            <a:ext cx="3715200" cy="1653480"/>
          </a:xfrm>
          <a:prstGeom prst="rect">
            <a:avLst/>
          </a:prstGeom>
          <a:ln w="0">
            <a:noFill/>
          </a:ln>
        </p:spPr>
      </p:pic>
      <p:sp>
        <p:nvSpPr>
          <p:cNvPr id="39" name="CustomShape 1"/>
          <p:cNvSpPr/>
          <p:nvPr/>
        </p:nvSpPr>
        <p:spPr>
          <a:xfrm>
            <a:off x="195120" y="7219080"/>
            <a:ext cx="7340760" cy="330876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>
            <a:defPPr>
              <a:defRPr lang="ru-RU" kern="1200"/>
            </a:defPPr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3pPr>
            <a:lvl4pPr marL="1371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5pPr>
            <a:lvl6pPr marL="22860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6pPr>
            <a:lvl7pPr marL="2743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7pPr>
            <a:lvl8pPr marL="3200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8pPr>
            <a:lvl9pPr marL="3657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9pPr>
          </a:lstStyle>
          <a:p>
            <a:pPr marL="0" algn="l" defTabSz="914400">
              <a:buNone/>
              <a:defRPr kumimoji="0" sz="1800" b="0" i="0" normalizeH="0" noProof="0">
                <a:uLnTx/>
                <a:uFillTx/>
                <a:latin typeface="Arial"/>
                <a:ea typeface="DejaVu Sans"/>
                <a:cs typeface="DejaVu Sans"/>
              </a:defRPr>
            </a:pPr>
            <a:endParaRPr/>
          </a:p>
        </p:txBody>
      </p:sp>
      <p:grpSp>
        <p:nvGrpSpPr>
          <p:cNvPr id="40" name="Group 2"/>
          <p:cNvGrpSpPr/>
          <p:nvPr/>
        </p:nvGrpSpPr>
        <p:grpSpPr>
          <a:xfrm>
            <a:off x="468720" y="8299080"/>
            <a:ext cx="1142640" cy="127800"/>
            <a:chOff x="468720" y="8299080"/>
            <a:chExt cx="1142640" cy="127800"/>
          </a:xfrm>
        </p:grpSpPr>
        <p:pic>
          <p:nvPicPr>
            <p:cNvPr id="41" name="object 36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68720" y="8299080"/>
              <a:ext cx="98280" cy="1278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2" name="CustomShape 3"/>
            <p:cNvSpPr/>
            <p:nvPr/>
          </p:nvSpPr>
          <p:spPr>
            <a:xfrm>
              <a:off x="595440" y="8300880"/>
              <a:ext cx="89640" cy="124560"/>
            </a:xfrm>
            <a:custGeom>
              <a:avLst/>
              <a:gdLst/>
              <a:ahLst/>
              <a:cxnLst/>
              <a:rect l="l" t="t" r="r" b="b"/>
              <a:pathLst>
                <a:path w="94615" h="129538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>
              <a:defPPr>
                <a:defRPr lang="ru-RU" kern="1200"/>
              </a:defPPr>
            </a:lstStyle>
            <a:p>
              <a:pPr marL="0" algn="l" defTabSz="914400">
                <a:buNone/>
                <a:defRPr kumimoji="0" sz="1800" b="0" i="0" normalizeH="0" noProof="0">
                  <a:uLnTx/>
                  <a:uFillTx/>
                  <a:latin typeface="Arial"/>
                  <a:ea typeface="DejaVu Sans"/>
                  <a:cs typeface="DejaVu Sans"/>
                </a:defRPr>
              </a:pPr>
              <a:endParaRPr/>
            </a:p>
          </p:txBody>
        </p:sp>
        <p:pic>
          <p:nvPicPr>
            <p:cNvPr id="43" name="object 38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713160" y="8299080"/>
              <a:ext cx="287280" cy="1278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4" name="object 39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026000" y="8299080"/>
              <a:ext cx="314280" cy="1278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5" name="object 40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1369800" y="8300880"/>
              <a:ext cx="105120" cy="1242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6" name="object 41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1503360" y="8300880"/>
              <a:ext cx="108000" cy="1260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7" name="CustomShape 4"/>
          <p:cNvSpPr/>
          <p:nvPr/>
        </p:nvSpPr>
        <p:spPr>
          <a:xfrm>
            <a:off x="4822920" y="316800"/>
            <a:ext cx="2311560" cy="1862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>
            <a:noAutofit/>
          </a:bodyPr>
          <a:lstStyle>
            <a:defPPr>
              <a:defRPr lang="ru-RU" kern="1200"/>
            </a:defPPr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3pPr>
            <a:lvl4pPr marL="1371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5pPr>
            <a:lvl6pPr marL="22860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6pPr>
            <a:lvl7pPr marL="2743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7pPr>
            <a:lvl8pPr marL="3200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8pPr>
            <a:lvl9pPr marL="3657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9pPr>
          </a:lstStyle>
          <a:p>
            <a:pPr marL="439560" indent="-42264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  <a:defRPr kumimoji="0" sz="1800" b="0" i="0" normalizeH="0" noProof="0">
                <a:uLnTx/>
                <a:uFillTx/>
                <a:latin typeface="Arial"/>
                <a:ea typeface="DejaVu Sans"/>
                <a:cs typeface="DejaVu Sans"/>
              </a:defRPr>
            </a:pPr>
            <a:r>
              <a:rPr kumimoji="0" lang="ru-RU" sz="2700" b="1" i="0" strike="noStrike" spc="-12" normalizeH="0" noProof="0">
                <a:solidFill>
                  <a:srgbClr val="FFFFFF"/>
                </a:solidFill>
                <a:uLnTx/>
                <a:uFillTx/>
                <a:latin typeface="Calibri"/>
                <a:ea typeface="DejaVu Sans"/>
              </a:rPr>
              <a:t>МЕРОПРИЯТИЯ </a:t>
            </a:r>
            <a:r>
              <a:rPr kumimoji="0" lang="ru-RU" sz="2700" b="1" i="0" strike="noStrike" spc="-1" normalizeH="0" noProof="0">
                <a:solidFill>
                  <a:srgbClr val="FFFFFF"/>
                </a:solidFill>
                <a:uLnTx/>
                <a:uFillTx/>
                <a:latin typeface="Calibri"/>
                <a:ea typeface="DejaVu Sans"/>
              </a:rPr>
              <a:t>НА</a:t>
            </a:r>
            <a:r>
              <a:rPr kumimoji="0" lang="ru-RU" sz="2700" b="1" i="0" strike="noStrike" spc="-7" normalizeH="0" noProof="0">
                <a:solidFill>
                  <a:srgbClr val="FFFFFF"/>
                </a:solidFill>
                <a:uLnTx/>
                <a:uFillTx/>
                <a:latin typeface="Calibri"/>
                <a:ea typeface="DejaVu Sans"/>
              </a:rPr>
              <a:t> АВГУСТ</a:t>
            </a:r>
            <a:r>
              <a:rPr kumimoji="0" sz="1800" b="0" i="0" normalizeH="0" noProof="0"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normalizeH="0" noProof="0">
                <a:uLnTx/>
                <a:uFillTx/>
                <a:latin typeface="Arial"/>
                <a:ea typeface="DejaVu Sans"/>
                <a:cs typeface="DejaVu Sans"/>
              </a:rPr>
            </a:br>
            <a:r>
              <a:rPr kumimoji="0" lang="ru-RU" sz="2700" b="1" i="0" strike="noStrike" spc="-21" normalizeH="0" noProof="0">
                <a:solidFill>
                  <a:srgbClr val="FFFFFF"/>
                </a:solidFill>
                <a:uLnTx/>
                <a:uFillTx/>
                <a:latin typeface="Calibri"/>
                <a:ea typeface="DejaVu Sans"/>
              </a:rPr>
              <a:t>2026</a:t>
            </a:r>
            <a:endParaRPr lang="ru-RU" sz="2700" b="0" strike="noStrike" spc="-1">
              <a:latin typeface="Arial"/>
            </a:endParaRPr>
          </a:p>
        </p:txBody>
      </p:sp>
      <p:sp>
        <p:nvSpPr>
          <p:cNvPr id="48" name="CustomShape 5"/>
          <p:cNvSpPr/>
          <p:nvPr/>
        </p:nvSpPr>
        <p:spPr>
          <a:xfrm>
            <a:off x="417240" y="8371080"/>
            <a:ext cx="5169600" cy="2021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>
            <a:spAutoFit/>
          </a:bodyPr>
          <a:lstStyle>
            <a:defPPr>
              <a:defRPr lang="ru-RU" kern="1200"/>
            </a:defPPr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3pPr>
            <a:lvl4pPr marL="1371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5pPr>
            <a:lvl6pPr marL="22860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6pPr>
            <a:lvl7pPr marL="2743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7pPr>
            <a:lvl8pPr marL="3200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8pPr>
            <a:lvl9pPr marL="3657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9pPr>
          </a:lstStyle>
          <a:p>
            <a:pPr marL="12600" algn="l" defTabSz="914400">
              <a:lnSpc>
                <a:spcPct val="75000"/>
              </a:lnSpc>
              <a:buNone/>
              <a:defRPr kumimoji="0" sz="1800" b="0" i="0" normalizeH="0" noProof="0">
                <a:uLnTx/>
                <a:uFillTx/>
                <a:latin typeface="Arial"/>
                <a:ea typeface="DejaVu Sans"/>
                <a:cs typeface="DejaVu Sans"/>
              </a:defRPr>
            </a:pPr>
            <a:r>
              <a:rPr kumimoji="0" lang="ru-RU" sz="3600" b="1" i="0" strike="noStrike" spc="-12" normalizeH="0" noProof="0">
                <a:solidFill>
                  <a:srgbClr val="FFFFFF"/>
                </a:solidFill>
                <a:uLnTx/>
                <a:uFillTx/>
                <a:latin typeface="Calibri"/>
                <a:ea typeface="DejaVu Sans"/>
              </a:rPr>
              <a:t>ПРИХОДИТЕ, </a:t>
            </a:r>
            <a:endParaRPr lang="ru-RU" sz="3600" b="0" strike="noStrike" spc="-1">
              <a:latin typeface="Arial"/>
            </a:endParaRPr>
          </a:p>
          <a:p>
            <a:pPr marL="12600" algn="l" defTabSz="914400">
              <a:lnSpc>
                <a:spcPct val="75000"/>
              </a:lnSpc>
              <a:buNone/>
              <a:defRPr kumimoji="0" sz="1800" b="0" i="0" normalizeH="0" noProof="0">
                <a:uLnTx/>
                <a:uFillTx/>
                <a:latin typeface="Arial"/>
                <a:ea typeface="DejaVu Sans"/>
                <a:cs typeface="DejaVu Sans"/>
              </a:defRPr>
            </a:pPr>
            <a:r>
              <a:rPr kumimoji="0" lang="ru-RU" sz="3600" b="1" i="0" strike="noStrike" spc="-1" normalizeH="0" noProof="0">
                <a:solidFill>
                  <a:srgbClr val="FFFFFF"/>
                </a:solidFill>
                <a:uLnTx/>
                <a:uFillTx/>
                <a:latin typeface="Calibri"/>
                <a:ea typeface="DejaVu Sans"/>
              </a:rPr>
              <a:t>МЫ</a:t>
            </a:r>
            <a:r>
              <a:rPr kumimoji="0" lang="ru-RU" sz="3600" b="1" i="0" strike="noStrike" spc="-137" normalizeH="0" noProof="0">
                <a:solidFill>
                  <a:srgbClr val="FFFFFF"/>
                </a:solidFill>
                <a:uLnTx/>
                <a:uFillTx/>
                <a:latin typeface="Calibri"/>
                <a:ea typeface="DejaVu Sans"/>
              </a:rPr>
              <a:t> </a:t>
            </a:r>
            <a:r>
              <a:rPr kumimoji="0" lang="ru-RU" sz="3600" b="1" i="0" strike="noStrike" spc="-1" normalizeH="0" noProof="0">
                <a:solidFill>
                  <a:srgbClr val="FFFFFF"/>
                </a:solidFill>
                <a:uLnTx/>
                <a:uFillTx/>
                <a:latin typeface="Calibri"/>
                <a:ea typeface="DejaVu Sans"/>
              </a:rPr>
              <a:t>ВАС</a:t>
            </a:r>
            <a:r>
              <a:rPr kumimoji="0" lang="ru-RU" sz="3600" b="1" i="0" strike="noStrike" spc="-137" normalizeH="0" noProof="0">
                <a:solidFill>
                  <a:srgbClr val="FFFFFF"/>
                </a:solidFill>
                <a:uLnTx/>
                <a:uFillTx/>
                <a:latin typeface="Calibri"/>
                <a:ea typeface="DejaVu Sans"/>
              </a:rPr>
              <a:t> </a:t>
            </a:r>
            <a:r>
              <a:rPr kumimoji="0" lang="ru-RU" sz="3600" b="1" i="0" strike="noStrike" spc="-12" normalizeH="0" noProof="0">
                <a:solidFill>
                  <a:srgbClr val="FFFFFF"/>
                </a:solidFill>
                <a:uLnTx/>
                <a:uFillTx/>
                <a:latin typeface="Calibri"/>
                <a:ea typeface="DejaVu Sans"/>
              </a:rPr>
              <a:t>ЖДЕМ!</a:t>
            </a:r>
            <a:endParaRPr lang="ru-RU" sz="3600" b="0" strike="noStrike" spc="-1">
              <a:latin typeface="Arial"/>
            </a:endParaRPr>
          </a:p>
          <a:p>
            <a:pPr marL="15120" algn="l" defTabSz="914400">
              <a:lnSpc>
                <a:spcPts val="1429"/>
              </a:lnSpc>
              <a:spcBef>
                <a:spcPts val="1040"/>
              </a:spcBef>
              <a:buNone/>
              <a:defRPr kumimoji="0" sz="1800" b="0" i="0" normalizeH="0" noProof="0">
                <a:uLnTx/>
                <a:uFillTx/>
                <a:latin typeface="Arial"/>
                <a:ea typeface="DejaVu Sans"/>
                <a:cs typeface="DejaVu Sans"/>
              </a:defRPr>
            </a:pPr>
            <a:r>
              <a:rPr kumimoji="0" lang="ru-RU" sz="1300" b="0" i="0" strike="noStrike" spc="-1" normalizeH="0" noProof="0">
                <a:solidFill>
                  <a:srgbClr val="FFFFFF"/>
                </a:solidFill>
                <a:uLnTx/>
                <a:uFillTx/>
                <a:latin typeface="Calibri"/>
                <a:ea typeface="DejaVu Sans"/>
              </a:rPr>
              <a:t>Наши</a:t>
            </a:r>
            <a:r>
              <a:rPr kumimoji="0" lang="ru-RU" sz="1300" b="0" i="0" strike="noStrike" spc="-35" normalizeH="0" noProof="0">
                <a:solidFill>
                  <a:srgbClr val="FFFFFF"/>
                </a:solidFill>
                <a:uLnTx/>
                <a:uFillTx/>
                <a:latin typeface="Calibri"/>
                <a:ea typeface="DejaVu Sans"/>
              </a:rPr>
              <a:t> </a:t>
            </a:r>
            <a:r>
              <a:rPr kumimoji="0" lang="ru-RU" sz="1300" b="0" i="0" strike="noStrike" spc="-12" normalizeH="0" noProof="0">
                <a:solidFill>
                  <a:srgbClr val="FFFFFF"/>
                </a:solidFill>
                <a:uLnTx/>
                <a:uFillTx/>
                <a:latin typeface="Calibri"/>
                <a:ea typeface="DejaVu Sans"/>
              </a:rPr>
              <a:t>контакты:</a:t>
            </a:r>
            <a:endParaRPr lang="ru-RU" sz="1300" b="0" strike="noStrike" spc="-1">
              <a:latin typeface="Arial"/>
            </a:endParaRPr>
          </a:p>
          <a:p>
            <a:pPr marL="15120" algn="l" defTabSz="914400">
              <a:lnSpc>
                <a:spcPts val="1301"/>
              </a:lnSpc>
              <a:spcBef>
                <a:spcPts val="130"/>
              </a:spcBef>
              <a:buNone/>
              <a:defRPr kumimoji="0" sz="1800" b="0" i="0" normalizeH="0" noProof="0">
                <a:uLnTx/>
                <a:uFillTx/>
                <a:latin typeface="Arial"/>
                <a:ea typeface="DejaVu Sans"/>
                <a:cs typeface="DejaVu Sans"/>
              </a:defRPr>
            </a:pPr>
            <a:r>
              <a:rPr kumimoji="0" lang="ru-RU" sz="1300" b="0" i="0" strike="noStrike" spc="-1" normalizeH="0" noProof="0">
                <a:solidFill>
                  <a:srgbClr val="FFFFFF"/>
                </a:solidFill>
                <a:uLnTx/>
                <a:uFillTx/>
                <a:latin typeface="Calibri"/>
                <a:ea typeface="DejaVu Sans"/>
              </a:rPr>
              <a:t>Адрес: 356030, Красногвардейский район, с. Красногвардейское, </a:t>
            </a:r>
            <a:endParaRPr lang="ru-RU" sz="1300" b="0" strike="noStrike" spc="-1">
              <a:latin typeface="Arial"/>
            </a:endParaRPr>
          </a:p>
          <a:p>
            <a:pPr marL="15120" algn="l" defTabSz="914400">
              <a:lnSpc>
                <a:spcPts val="1301"/>
              </a:lnSpc>
              <a:spcBef>
                <a:spcPts val="130"/>
              </a:spcBef>
              <a:buNone/>
              <a:defRPr kumimoji="0" sz="1800" b="0" i="0" normalizeH="0" noProof="0">
                <a:uLnTx/>
                <a:uFillTx/>
                <a:latin typeface="Arial"/>
                <a:ea typeface="DejaVu Sans"/>
                <a:cs typeface="DejaVu Sans"/>
              </a:defRPr>
            </a:pPr>
            <a:r>
              <a:rPr kumimoji="0" lang="ru-RU" sz="1300" b="0" i="0" strike="noStrike" spc="-1" normalizeH="0" noProof="0">
                <a:solidFill>
                  <a:srgbClr val="FFFFFF"/>
                </a:solidFill>
                <a:uLnTx/>
                <a:uFillTx/>
                <a:latin typeface="Calibri"/>
                <a:ea typeface="DejaVu Sans"/>
              </a:rPr>
              <a:t>ул. Октябрьская, д.39 а</a:t>
            </a:r>
            <a:r>
              <a:rPr kumimoji="0" sz="1800" b="0" i="0" normalizeH="0" noProof="0"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normalizeH="0" noProof="0">
                <a:uLnTx/>
                <a:uFillTx/>
                <a:latin typeface="Arial"/>
                <a:ea typeface="DejaVu Sans"/>
                <a:cs typeface="DejaVu Sans"/>
              </a:rPr>
            </a:br>
            <a:r>
              <a:rPr kumimoji="0" lang="ru-RU" sz="1300" b="0" i="0" strike="noStrike" spc="-1" normalizeH="0" noProof="0">
                <a:solidFill>
                  <a:srgbClr val="FFFFFF"/>
                </a:solidFill>
                <a:uLnTx/>
                <a:uFillTx/>
                <a:latin typeface="Calibri"/>
                <a:ea typeface="DejaVu Sans"/>
              </a:rPr>
              <a:t>Контактный номер (86541)5-55-00</a:t>
            </a:r>
            <a:endParaRPr lang="ru-RU" sz="1300" b="0" strike="noStrike" spc="-1">
              <a:latin typeface="Arial"/>
            </a:endParaRPr>
          </a:p>
          <a:p>
            <a:pPr marL="15120" algn="l" defTabSz="914400">
              <a:lnSpc>
                <a:spcPts val="1301"/>
              </a:lnSpc>
              <a:spcBef>
                <a:spcPts val="130"/>
              </a:spcBef>
              <a:buNone/>
              <a:defRPr kumimoji="0" sz="1800" b="0" i="0" normalizeH="0" noProof="0">
                <a:uLnTx/>
                <a:uFillTx/>
                <a:latin typeface="Arial"/>
                <a:ea typeface="DejaVu Sans"/>
                <a:cs typeface="DejaVu Sans"/>
              </a:defRPr>
            </a:pPr>
            <a:r>
              <a:rPr kumimoji="0" lang="ru-RU" sz="1300" b="0" i="0" strike="noStrike" spc="-1" normalizeH="0" noProof="0">
                <a:solidFill>
                  <a:srgbClr val="FFFFFF"/>
                </a:solidFill>
                <a:uLnTx/>
                <a:uFillTx/>
                <a:latin typeface="Calibri"/>
                <a:ea typeface="DejaVu Sans"/>
              </a:rPr>
              <a:t>ФИО Кудрявцева Валентина Николаевна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49" name="CustomShape 6"/>
          <p:cNvSpPr/>
          <p:nvPr/>
        </p:nvSpPr>
        <p:spPr>
          <a:xfrm rot="21597600">
            <a:off x="543600" y="1548360"/>
            <a:ext cx="6471720" cy="284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>
            <a:spAutoFit/>
          </a:bodyPr>
          <a:lstStyle>
            <a:defPPr>
              <a:defRPr lang="ru-RU" kern="1200"/>
            </a:defPPr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3pPr>
            <a:lvl4pPr marL="1371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5pPr>
            <a:lvl6pPr marL="22860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6pPr>
            <a:lvl7pPr marL="2743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7pPr>
            <a:lvl8pPr marL="3200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8pPr>
            <a:lvl9pPr marL="3657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9pPr>
          </a:lstStyle>
          <a:p>
            <a:pPr marL="0" algn="just" defTabSz="914400">
              <a:lnSpc>
                <a:spcPct val="112000"/>
              </a:lnSpc>
              <a:buNone/>
              <a:defRPr kumimoji="0" sz="1800" b="0" i="0" normalizeH="0" noProof="0">
                <a:uLnTx/>
                <a:uFillTx/>
                <a:latin typeface="Arial"/>
                <a:ea typeface="DejaVu Sans"/>
                <a:cs typeface="DejaVu Sans"/>
              </a:defRPr>
            </a:pPr>
            <a:r>
              <a:rPr kumimoji="0" lang="ru-RU" sz="1600" b="1" i="0" strike="noStrike" spc="-1" normalizeH="0" noProof="0">
                <a:solidFill>
                  <a:srgbClr val="58595B"/>
                </a:solidFill>
                <a:uLnTx/>
                <a:uFillTx/>
                <a:latin typeface="Calibri"/>
                <a:ea typeface="DejaVu Sans"/>
              </a:rPr>
              <a:t>Время</a:t>
            </a:r>
            <a:r>
              <a:rPr kumimoji="0" lang="ru-RU" sz="1600" b="1" i="0" strike="noStrike" spc="-66" normalizeH="0" noProof="0">
                <a:solidFill>
                  <a:srgbClr val="58595B"/>
                </a:solidFill>
                <a:uLnTx/>
                <a:uFillTx/>
                <a:latin typeface="Calibri"/>
                <a:ea typeface="DejaVu Sans"/>
              </a:rPr>
              <a:t> </a:t>
            </a:r>
            <a:r>
              <a:rPr kumimoji="0" lang="ru-RU" sz="1600" b="1" i="0" strike="noStrike" spc="-12" normalizeH="0" noProof="0">
                <a:solidFill>
                  <a:srgbClr val="58595B"/>
                </a:solidFill>
                <a:uLnTx/>
                <a:uFillTx/>
                <a:latin typeface="Calibri"/>
                <a:ea typeface="DejaVu Sans"/>
              </a:rPr>
              <a:t>работы: понедельник </a:t>
            </a:r>
            <a:r>
              <a:rPr kumimoji="0" lang="ru-RU" sz="1600" b="1" i="0" strike="noStrike" spc="-1" normalizeH="0" noProof="0">
                <a:solidFill>
                  <a:srgbClr val="58595B"/>
                </a:solidFill>
                <a:uLnTx/>
                <a:uFillTx/>
                <a:latin typeface="Calibri"/>
                <a:ea typeface="DejaVu Sans"/>
              </a:rPr>
              <a:t>–</a:t>
            </a:r>
            <a:r>
              <a:rPr kumimoji="0" lang="ru-RU" sz="1600" b="1" i="0" strike="noStrike" spc="-12" normalizeH="0" noProof="0">
                <a:solidFill>
                  <a:srgbClr val="58595B"/>
                </a:solidFill>
                <a:uLnTx/>
                <a:uFillTx/>
                <a:latin typeface="Calibri"/>
                <a:ea typeface="DejaVu Sans"/>
              </a:rPr>
              <a:t> четверг 08</a:t>
            </a:r>
            <a:r>
              <a:rPr kumimoji="0" lang="ru-RU" sz="1600" b="1" i="0" strike="noStrike" spc="-1" normalizeH="0" noProof="0">
                <a:solidFill>
                  <a:srgbClr val="58595B"/>
                </a:solidFill>
                <a:uLnTx/>
                <a:uFillTx/>
                <a:latin typeface="Calibri"/>
                <a:ea typeface="DejaVu Sans"/>
              </a:rPr>
              <a:t>:00</a:t>
            </a:r>
            <a:r>
              <a:rPr kumimoji="0" lang="ru-RU" sz="1600" b="1" i="0" strike="noStrike" spc="-7" normalizeH="0" noProof="0">
                <a:solidFill>
                  <a:srgbClr val="58595B"/>
                </a:solidFill>
                <a:uLnTx/>
                <a:uFillTx/>
                <a:latin typeface="Calibri"/>
                <a:ea typeface="DejaVu Sans"/>
              </a:rPr>
              <a:t> </a:t>
            </a:r>
            <a:r>
              <a:rPr kumimoji="0" lang="ru-RU" sz="1600" b="1" i="0" strike="noStrike" spc="-1" normalizeH="0" noProof="0">
                <a:solidFill>
                  <a:srgbClr val="58595B"/>
                </a:solidFill>
                <a:uLnTx/>
                <a:uFillTx/>
                <a:latin typeface="Calibri"/>
                <a:ea typeface="DejaVu Sans"/>
              </a:rPr>
              <a:t>–</a:t>
            </a:r>
            <a:r>
              <a:rPr kumimoji="0" lang="ru-RU" sz="1600" b="1" i="0" strike="noStrike" spc="-15" normalizeH="0" noProof="0">
                <a:solidFill>
                  <a:srgbClr val="58595B"/>
                </a:solidFill>
                <a:uLnTx/>
                <a:uFillTx/>
                <a:latin typeface="Calibri"/>
                <a:ea typeface="DejaVu Sans"/>
              </a:rPr>
              <a:t> </a:t>
            </a:r>
            <a:r>
              <a:rPr kumimoji="0" lang="ru-RU" sz="1600" b="1" i="0" strike="noStrike" spc="-21" normalizeH="0" noProof="0">
                <a:solidFill>
                  <a:srgbClr val="58595B"/>
                </a:solidFill>
                <a:uLnTx/>
                <a:uFillTx/>
                <a:latin typeface="Calibri"/>
                <a:ea typeface="DejaVu Sans"/>
              </a:rPr>
              <a:t>17:00, пятница 08:00-15-45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50" name="CustomShape 7"/>
          <p:cNvSpPr/>
          <p:nvPr/>
        </p:nvSpPr>
        <p:spPr>
          <a:xfrm>
            <a:off x="6226560" y="8947080"/>
            <a:ext cx="91260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>
            <a:spAutoFit/>
          </a:bodyPr>
          <a:lstStyle>
            <a:defPPr>
              <a:defRPr lang="ru-RU" kern="1200"/>
            </a:defPPr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3pPr>
            <a:lvl4pPr marL="1371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5pPr>
            <a:lvl6pPr marL="22860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6pPr>
            <a:lvl7pPr marL="2743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7pPr>
            <a:lvl8pPr marL="3200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8pPr>
            <a:lvl9pPr marL="3657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9pPr>
          </a:lstStyle>
          <a:p>
            <a:pPr marL="12600" algn="l" defTabSz="914400">
              <a:lnSpc>
                <a:spcPts val="799"/>
              </a:lnSpc>
              <a:spcBef>
                <a:spcPts val="258"/>
              </a:spcBef>
              <a:buNone/>
              <a:defRPr kumimoji="0" sz="1800" b="0" i="0" normalizeH="0" noProof="0">
                <a:uLnTx/>
                <a:uFillTx/>
                <a:latin typeface="Arial"/>
                <a:ea typeface="DejaVu Sans"/>
                <a:cs typeface="DejaVu Sans"/>
              </a:defRPr>
            </a:pPr>
            <a:r>
              <a:rPr kumimoji="0" lang="ru-RU" sz="800" b="0" i="0" strike="noStrike" spc="-12" normalizeH="0" noProof="0">
                <a:solidFill>
                  <a:srgbClr val="FFFFFF"/>
                </a:solidFill>
                <a:uLnTx/>
                <a:uFillTx/>
                <a:latin typeface="Calibri"/>
                <a:ea typeface="DejaVu Sans"/>
              </a:rPr>
              <a:t>Отделение Фонда</a:t>
            </a:r>
            <a:r>
              <a:rPr kumimoji="0" lang="ru-RU" sz="800" b="0" i="0" strike="noStrike" spc="460" normalizeH="0" noProof="0">
                <a:solidFill>
                  <a:srgbClr val="FFFFFF"/>
                </a:solidFill>
                <a:uLnTx/>
                <a:uFillTx/>
                <a:latin typeface="Calibri"/>
                <a:ea typeface="DejaVu Sans"/>
              </a:rPr>
              <a:t> </a:t>
            </a:r>
            <a:r>
              <a:rPr kumimoji="0" lang="ru-RU" sz="800" b="0" i="0" strike="noStrike" spc="-12" normalizeH="0" noProof="0">
                <a:solidFill>
                  <a:srgbClr val="FFFFFF"/>
                </a:solidFill>
                <a:uLnTx/>
                <a:uFillTx/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latin typeface="Arial"/>
            </a:endParaRPr>
          </a:p>
          <a:p>
            <a:pPr marL="12600" algn="l" defTabSz="914400">
              <a:lnSpc>
                <a:spcPts val="799"/>
              </a:lnSpc>
              <a:buNone/>
              <a:defRPr kumimoji="0" sz="1800" b="0" i="0" normalizeH="0" noProof="0">
                <a:uLnTx/>
                <a:uFillTx/>
                <a:latin typeface="Arial"/>
                <a:ea typeface="DejaVu Sans"/>
                <a:cs typeface="DejaVu Sans"/>
              </a:defRPr>
            </a:pPr>
            <a:r>
              <a:rPr kumimoji="0" lang="ru-RU" sz="800" b="0" i="0" strike="noStrike" spc="-1" normalizeH="0" noProof="0">
                <a:solidFill>
                  <a:srgbClr val="FFFFFF"/>
                </a:solidFill>
                <a:uLnTx/>
                <a:uFillTx/>
                <a:latin typeface="Calibri"/>
                <a:ea typeface="DejaVu Sans"/>
              </a:rPr>
              <a:t>и</a:t>
            </a:r>
            <a:r>
              <a:rPr kumimoji="0" lang="ru-RU" sz="800" b="0" i="0" strike="noStrike" spc="-12" normalizeH="0" noProof="0">
                <a:solidFill>
                  <a:srgbClr val="FFFFFF"/>
                </a:solidFill>
                <a:uLnTx/>
                <a:uFillTx/>
                <a:latin typeface="Calibri"/>
                <a:ea typeface="DejaVu Sans"/>
              </a:rPr>
              <a:t> социального</a:t>
            </a:r>
            <a:r>
              <a:rPr kumimoji="0" lang="ru-RU" sz="800" b="0" i="0" strike="noStrike" spc="460" normalizeH="0" noProof="0">
                <a:solidFill>
                  <a:srgbClr val="FFFFFF"/>
                </a:solidFill>
                <a:uLnTx/>
                <a:uFillTx/>
                <a:latin typeface="Calibri"/>
                <a:ea typeface="DejaVu Sans"/>
              </a:rPr>
              <a:t> </a:t>
            </a:r>
            <a:r>
              <a:rPr kumimoji="0" lang="ru-RU" sz="800" b="0" i="0" strike="noStrike" spc="-12" normalizeH="0" noProof="0">
                <a:solidFill>
                  <a:srgbClr val="FFFFFF"/>
                </a:solidFill>
                <a:uLnTx/>
                <a:uFillTx/>
                <a:latin typeface="Calibri"/>
                <a:ea typeface="DejaVu Sans"/>
              </a:rPr>
              <a:t>страхования</a:t>
            </a:r>
            <a:r>
              <a:rPr kumimoji="0" lang="ru-RU" sz="800" b="0" i="0" strike="noStrike" spc="-1" normalizeH="0" noProof="0">
                <a:solidFill>
                  <a:srgbClr val="FFFFFF"/>
                </a:solidFill>
                <a:uLnTx/>
                <a:uFillTx/>
                <a:latin typeface="Calibri"/>
                <a:ea typeface="DejaVu Sans"/>
              </a:rPr>
              <a:t> </a:t>
            </a:r>
            <a:r>
              <a:rPr kumimoji="0" lang="ru-RU" sz="800" b="0" i="0" strike="noStrike" spc="-26" normalizeH="0" noProof="0">
                <a:solidFill>
                  <a:srgbClr val="FFFFFF"/>
                </a:solidFill>
                <a:uLnTx/>
                <a:uFillTx/>
                <a:latin typeface="Calibri"/>
                <a:ea typeface="DejaVu Sans"/>
              </a:rPr>
              <a:t>РФ</a:t>
            </a:r>
            <a:endParaRPr lang="ru-RU" sz="800" b="0" strike="noStrike" spc="-1">
              <a:latin typeface="Arial"/>
            </a:endParaRPr>
          </a:p>
          <a:p>
            <a:pPr marL="12600" algn="l" defTabSz="914400">
              <a:lnSpc>
                <a:spcPts val="799"/>
              </a:lnSpc>
              <a:buNone/>
              <a:defRPr kumimoji="0" sz="1800" b="0" i="0" normalizeH="0" noProof="0">
                <a:uLnTx/>
                <a:uFillTx/>
                <a:latin typeface="Arial"/>
                <a:ea typeface="DejaVu Sans"/>
                <a:cs typeface="DejaVu Sans"/>
              </a:defRPr>
            </a:pPr>
            <a:r>
              <a:rPr kumimoji="0" lang="ru-RU" sz="800" b="0" i="0" strike="noStrike" spc="-1" normalizeH="0" noProof="0">
                <a:solidFill>
                  <a:srgbClr val="FFFFFF"/>
                </a:solidFill>
                <a:uLnTx/>
                <a:uFillTx/>
                <a:latin typeface="Calibri"/>
                <a:ea typeface="DejaVu Sans"/>
              </a:rPr>
              <a:t>по</a:t>
            </a:r>
            <a:r>
              <a:rPr kumimoji="0" lang="ru-RU" sz="800" b="0" i="0" strike="noStrike" spc="7" normalizeH="0" noProof="0">
                <a:solidFill>
                  <a:srgbClr val="FFFFFF"/>
                </a:solidFill>
                <a:uLnTx/>
                <a:uFillTx/>
                <a:latin typeface="Calibri"/>
                <a:ea typeface="DejaVu Sans"/>
              </a:rPr>
              <a:t> </a:t>
            </a:r>
            <a:r>
              <a:rPr kumimoji="0" lang="ru-RU" sz="800" b="0" i="0" strike="noStrike" spc="-21" normalizeH="0" noProof="0">
                <a:solidFill>
                  <a:srgbClr val="FFFFFF"/>
                </a:solidFill>
                <a:uLnTx/>
                <a:uFillTx/>
                <a:latin typeface="Calibri"/>
                <a:ea typeface="DejaVu Sans"/>
              </a:rPr>
              <a:t>Ставропольскому краю</a:t>
            </a:r>
            <a:endParaRPr lang="ru-RU" sz="800" b="0" strike="noStrike" spc="-1">
              <a:latin typeface="Arial"/>
            </a:endParaRPr>
          </a:p>
        </p:txBody>
      </p:sp>
      <p:grpSp>
        <p:nvGrpSpPr>
          <p:cNvPr id="51" name="Group 8"/>
          <p:cNvGrpSpPr/>
          <p:nvPr/>
        </p:nvGrpSpPr>
        <p:grpSpPr>
          <a:xfrm>
            <a:off x="512280" y="214200"/>
            <a:ext cx="2512800" cy="978480"/>
            <a:chOff x="512280" y="214200"/>
            <a:chExt cx="2512800" cy="978480"/>
          </a:xfrm>
        </p:grpSpPr>
        <p:pic>
          <p:nvPicPr>
            <p:cNvPr id="52" name="object 49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512280" y="214200"/>
              <a:ext cx="834480" cy="9522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3" name="CustomShape 9"/>
            <p:cNvSpPr/>
            <p:nvPr/>
          </p:nvSpPr>
          <p:spPr>
            <a:xfrm>
              <a:off x="1577160" y="539640"/>
              <a:ext cx="290160" cy="18036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>
              <a:defPPr>
                <a:defRPr lang="ru-RU" kern="1200"/>
              </a:defPPr>
            </a:lstStyle>
            <a:p>
              <a:pPr marL="0" algn="l" defTabSz="914400">
                <a:buNone/>
                <a:defRPr kumimoji="0" sz="1800" b="0" i="0" normalizeH="0" noProof="0">
                  <a:uLnTx/>
                  <a:uFillTx/>
                  <a:latin typeface="Arial"/>
                  <a:ea typeface="DejaVu Sans"/>
                  <a:cs typeface="DejaVu Sans"/>
                </a:defRPr>
              </a:pPr>
              <a:endParaRPr/>
            </a:p>
          </p:txBody>
        </p:sp>
        <p:grpSp>
          <p:nvGrpSpPr>
            <p:cNvPr id="54" name="Group 10"/>
            <p:cNvGrpSpPr/>
            <p:nvPr/>
          </p:nvGrpSpPr>
          <p:grpSpPr>
            <a:xfrm>
              <a:off x="1917720" y="540000"/>
              <a:ext cx="442800" cy="146160"/>
              <a:chOff x="1917720" y="540000"/>
              <a:chExt cx="442800" cy="146160"/>
            </a:xfrm>
          </p:grpSpPr>
          <p:sp>
            <p:nvSpPr>
              <p:cNvPr id="55" name="CustomShape 11"/>
              <p:cNvSpPr/>
              <p:nvPr/>
            </p:nvSpPr>
            <p:spPr>
              <a:xfrm>
                <a:off x="1917720" y="540000"/>
                <a:ext cx="285840" cy="14616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/>
              <a:lstStyle>
                <a:defPPr>
                  <a:defRPr lang="ru-RU" kern="1200"/>
                </a:defPPr>
              </a:lstStyle>
              <a:p>
                <a:pPr marL="0" algn="l" defTabSz="914400">
                  <a:buNone/>
                  <a:defRPr kumimoji="0" sz="1800" b="0" i="0" normalizeH="0" noProof="0">
                    <a:uLnTx/>
                    <a:uFillTx/>
                    <a:latin typeface="Arial"/>
                    <a:ea typeface="DejaVu Sans"/>
                    <a:cs typeface="DejaVu Sans"/>
                  </a:defRPr>
                </a:pPr>
                <a:endParaRPr/>
              </a:p>
            </p:txBody>
          </p:sp>
          <p:pic>
            <p:nvPicPr>
              <p:cNvPr id="56" name="object 53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244240" y="540360"/>
                <a:ext cx="116280" cy="14508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7" name="object 54"/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1556640" y="775080"/>
              <a:ext cx="154800" cy="14868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8" name="Group 12"/>
            <p:cNvGrpSpPr/>
            <p:nvPr/>
          </p:nvGrpSpPr>
          <p:grpSpPr>
            <a:xfrm>
              <a:off x="1762920" y="776160"/>
              <a:ext cx="672480" cy="178560"/>
              <a:chOff x="1762920" y="776160"/>
              <a:chExt cx="672480" cy="178560"/>
            </a:xfrm>
          </p:grpSpPr>
          <p:pic>
            <p:nvPicPr>
              <p:cNvPr id="59" name="object 56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762920" y="776520"/>
                <a:ext cx="117720" cy="1450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0" name="CustomShape 13"/>
              <p:cNvSpPr/>
              <p:nvPr/>
            </p:nvSpPr>
            <p:spPr>
              <a:xfrm>
                <a:off x="1917720" y="776160"/>
                <a:ext cx="517680" cy="178560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/>
              <a:lstStyle>
                <a:defPPr>
                  <a:defRPr lang="ru-RU" kern="1200"/>
                </a:defPPr>
              </a:lstStyle>
              <a:p>
                <a:pPr marL="0" algn="l" defTabSz="914400">
                  <a:buNone/>
                  <a:defRPr kumimoji="0" sz="1800" b="0" i="0" normalizeH="0" noProof="0">
                    <a:uLnTx/>
                    <a:uFillTx/>
                    <a:latin typeface="Arial"/>
                    <a:ea typeface="DejaVu Sans"/>
                    <a:cs typeface="DejaVu Sans"/>
                  </a:defRPr>
                </a:pPr>
                <a:endParaRPr/>
              </a:p>
            </p:txBody>
          </p:sp>
        </p:grpSp>
        <p:grpSp>
          <p:nvGrpSpPr>
            <p:cNvPr id="61" name="Group 14"/>
            <p:cNvGrpSpPr/>
            <p:nvPr/>
          </p:nvGrpSpPr>
          <p:grpSpPr>
            <a:xfrm>
              <a:off x="2489040" y="776520"/>
              <a:ext cx="285840" cy="145080"/>
              <a:chOff x="2489040" y="776520"/>
              <a:chExt cx="285840" cy="145080"/>
            </a:xfrm>
          </p:grpSpPr>
          <p:pic>
            <p:nvPicPr>
              <p:cNvPr id="62" name="object 59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489040" y="776520"/>
                <a:ext cx="124920" cy="1450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0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658960" y="776520"/>
                <a:ext cx="115920" cy="14508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4" name="Group 15"/>
            <p:cNvGrpSpPr/>
            <p:nvPr/>
          </p:nvGrpSpPr>
          <p:grpSpPr>
            <a:xfrm>
              <a:off x="1556640" y="1009800"/>
              <a:ext cx="1468440" cy="182880"/>
              <a:chOff x="1556640" y="1009800"/>
              <a:chExt cx="1468440" cy="182880"/>
            </a:xfrm>
          </p:grpSpPr>
          <p:pic>
            <p:nvPicPr>
              <p:cNvPr id="65" name="object 62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556640" y="1017000"/>
                <a:ext cx="138240" cy="1504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6" name="object 63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725840" y="1017000"/>
                <a:ext cx="159480" cy="1504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7" name="object 64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917720" y="1009800"/>
                <a:ext cx="355320" cy="1828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5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300040" y="1017000"/>
                <a:ext cx="159480" cy="1504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9" name="CustomShape 16"/>
              <p:cNvSpPr/>
              <p:nvPr/>
            </p:nvSpPr>
            <p:spPr>
              <a:xfrm>
                <a:off x="2494080" y="1015920"/>
                <a:ext cx="133560" cy="14472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/>
              <a:lstStyle>
                <a:defPPr>
                  <a:defRPr lang="ru-RU" kern="1200"/>
                </a:defPPr>
              </a:lstStyle>
              <a:p>
                <a:pPr marL="0" algn="l" defTabSz="914400">
                  <a:buNone/>
                  <a:defRPr kumimoji="0" sz="1800" b="0" i="0" normalizeH="0" noProof="0">
                    <a:uLnTx/>
                    <a:uFillTx/>
                    <a:latin typeface="Arial"/>
                    <a:ea typeface="DejaVu Sans"/>
                    <a:cs typeface="DejaVu Sans"/>
                  </a:defRPr>
                </a:pPr>
                <a:endParaRPr/>
              </a:p>
            </p:txBody>
          </p:sp>
          <p:pic>
            <p:nvPicPr>
              <p:cNvPr id="70" name="object 67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661480" y="1015920"/>
                <a:ext cx="165240" cy="176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1" name="object 68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861640" y="1015920"/>
                <a:ext cx="163440" cy="14508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2" name="CustomShape 17"/>
          <p:cNvSpPr/>
          <p:nvPr/>
        </p:nvSpPr>
        <p:spPr>
          <a:xfrm>
            <a:off x="6225480" y="8155080"/>
            <a:ext cx="810360" cy="8103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>
            <a:defPPr>
              <a:defRPr lang="ru-RU" kern="1200"/>
            </a:defPPr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3pPr>
            <a:lvl4pPr marL="1371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5pPr>
            <a:lvl6pPr marL="22860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6pPr>
            <a:lvl7pPr marL="2743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7pPr>
            <a:lvl8pPr marL="3200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8pPr>
            <a:lvl9pPr marL="3657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Arial"/>
                <a:ea typeface="DejaVu Sans"/>
                <a:cs typeface="DejaVu Sans"/>
                <a:sym typeface="Wingdings" charset="2"/>
              </a:defRPr>
            </a:lvl9pPr>
          </a:lstStyle>
          <a:p>
            <a:pPr marL="0" algn="l" defTabSz="914400">
              <a:buNone/>
              <a:defRPr kumimoji="0" sz="1800" b="0" i="0" normalizeH="0" noProof="0">
                <a:uLnTx/>
                <a:uFillTx/>
                <a:latin typeface="Arial"/>
                <a:ea typeface="DejaVu Sans"/>
                <a:cs typeface="DejaVu Sans"/>
              </a:defRPr>
            </a:pPr>
            <a:endParaRPr/>
          </a:p>
        </p:txBody>
      </p:sp>
      <p:pic>
        <p:nvPicPr>
          <p:cNvPr id="73" name="object 48"/>
          <p:cNvPicPr/>
          <p:nvPr/>
        </p:nvPicPr>
        <p:blipFill>
          <a:blip r:embed="rId20"/>
          <a:stretch>
            <a:fillRect/>
          </a:stretch>
        </p:blipFill>
        <p:spPr>
          <a:xfrm>
            <a:off x="6332400" y="8299080"/>
            <a:ext cx="596520" cy="511560"/>
          </a:xfrm>
          <a:prstGeom prst="rect">
            <a:avLst/>
          </a:prstGeom>
          <a:ln w="0">
            <a:noFill/>
          </a:ln>
        </p:spPr>
      </p:pic>
      <p:pic>
        <p:nvPicPr>
          <p:cNvPr id="74" name="Рисунок 7"/>
          <p:cNvPicPr/>
          <p:nvPr/>
        </p:nvPicPr>
        <p:blipFill>
          <a:blip r:embed="rId21"/>
          <a:stretch>
            <a:fillRect/>
          </a:stretch>
        </p:blipFill>
        <p:spPr>
          <a:xfrm>
            <a:off x="6202080" y="9667080"/>
            <a:ext cx="857160" cy="8571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5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2044772"/>
              </p:ext>
            </p:extLst>
          </p:nvPr>
        </p:nvGraphicFramePr>
        <p:xfrm>
          <a:off x="383760" y="2178361"/>
          <a:ext cx="6789600" cy="3934346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5331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7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lang="ru-RU" sz="17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7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lang="ru-RU" sz="17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lang="ru-RU" sz="16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4612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25.08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231F20"/>
                          </a:solidFill>
                          <a:latin typeface="Times New Roman"/>
                          <a:ea typeface="Times New Roman"/>
                        </a:rPr>
                        <a:t>Литературный час. Встреча с любимой книгой.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10:</a:t>
                      </a:r>
                      <a:r>
                        <a:rPr lang="ru-RU" sz="1600" b="0" strike="noStrike" spc="-26">
                          <a:solidFill>
                            <a:srgbClr val="231F20"/>
                          </a:solidFill>
                          <a:latin typeface="Times New Roman"/>
                        </a:rPr>
                        <a:t>00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5966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26.08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231F20"/>
                          </a:solidFill>
                          <a:latin typeface="Times New Roman"/>
                          <a:ea typeface="Times New Roman"/>
                        </a:rPr>
                        <a:t>Встреча поколений — беседа с внуками о семейных ценностях..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2">
                          <a:solidFill>
                            <a:srgbClr val="000000"/>
                          </a:solidFill>
                          <a:latin typeface="Times New Roman"/>
                        </a:rPr>
                        <a:t>10:</a:t>
                      </a:r>
                      <a:r>
                        <a:rPr lang="ru-RU" sz="1600" b="0" strike="noStrike" spc="-26">
                          <a:solidFill>
                            <a:srgbClr val="000000"/>
                          </a:solidFill>
                          <a:latin typeface="Times New Roman"/>
                        </a:rPr>
                        <a:t>00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5966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27.08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День российского кино. Просмотр российского фильма.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2">
                          <a:solidFill>
                            <a:srgbClr val="000000"/>
                          </a:solidFill>
                          <a:latin typeface="Times New Roman"/>
                        </a:rPr>
                        <a:t>10:</a:t>
                      </a:r>
                      <a:r>
                        <a:rPr lang="ru-RU" sz="1600" b="0" strike="noStrike" spc="-26">
                          <a:solidFill>
                            <a:srgbClr val="000000"/>
                          </a:solidFill>
                          <a:latin typeface="Times New Roman"/>
                        </a:rPr>
                        <a:t>00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5303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28.08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Флэшмоп. Движение элексир долголетия.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2">
                          <a:solidFill>
                            <a:srgbClr val="000000"/>
                          </a:solidFill>
                          <a:latin typeface="Times New Roman"/>
                        </a:rPr>
                        <a:t>10:</a:t>
                      </a:r>
                      <a:r>
                        <a:rPr lang="ru-RU" sz="1600" b="0" strike="noStrike" spc="-26">
                          <a:solidFill>
                            <a:srgbClr val="000000"/>
                          </a:solidFill>
                          <a:latin typeface="Times New Roman"/>
                        </a:rPr>
                        <a:t>00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117023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31.08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latin typeface="Times New Roman"/>
                        </a:rPr>
                        <a:t>Интелектуальный марафон.Умники и умницы! - разгадывание кроссвордов.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2">
                          <a:solidFill>
                            <a:srgbClr val="000000"/>
                          </a:solidFill>
                          <a:latin typeface="Times New Roman"/>
                        </a:rPr>
                        <a:t>10:</a:t>
                      </a:r>
                      <a:r>
                        <a:rPr lang="ru-RU" sz="1600" b="0" strike="noStrike" spc="-26">
                          <a:solidFill>
                            <a:srgbClr val="000000"/>
                          </a:solidFill>
                          <a:latin typeface="Times New Roman"/>
                        </a:rPr>
                        <a:t>00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</Words>
  <Application>Microsoft Office PowerPoint</Application>
  <PresentationFormat>Произвольный</PresentationFormat>
  <Paragraphs>37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</vt:i4>
      </vt:variant>
    </vt:vector>
  </HeadingPairs>
  <TitlesOfParts>
    <vt:vector size="11" baseType="lpstr">
      <vt:lpstr>Arial</vt:lpstr>
      <vt:lpstr>Calibri</vt:lpstr>
      <vt:lpstr>DejaVu Sans</vt:lpstr>
      <vt:lpstr>Symbol</vt:lpstr>
      <vt:lpstr>Times New Roman</vt:lpstr>
      <vt:lpstr>Wingdings</vt:lpstr>
      <vt:lpstr>Office Theme</vt:lpstr>
      <vt:lpstr>Office Theme</vt:lpstr>
      <vt:lpstr>МЕРОПРИЯТИЯ НА АВГУСТ</vt:lpstr>
      <vt:lpstr>МЕРОПРИЯТИЯ НА АВГУСТ 2026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&lt;CFEBE0ED5FECE5F0EEEFF0E8FFF2E8E83F5FD4EEF0ECE020CAF0E0F1EDEEE3E2E0F0E4E5E9F1EAEEE520F7E0F1F2FC2031203038283229&gt;</dc:title>
  <dc:creator>036MiroshnichenkoNA</dc:creator>
  <cp:lastModifiedBy>Долидзе Марина Владимировна</cp:lastModifiedBy>
  <cp:revision>1</cp:revision>
  <dcterms:created xsi:type="dcterms:W3CDTF">2026-07-27T07:51:00Z</dcterms:created>
  <dcterms:modified xsi:type="dcterms:W3CDTF">2026-07-27T08:00:40Z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StructuredOutput v10.0.20070.1</vt:lpwstr>
  </property>
  <property fmtid="{D5CDD505-2E9C-101B-9397-08002B2CF9AE}" pid="3" name="Created">
    <vt:filetime>2026-07-24T00:00:00Z</vt:filetime>
  </property>
  <property fmtid="{D5CDD505-2E9C-101B-9397-08002B2CF9AE}" pid="4" name="Creator">
    <vt:lpwstr>PDF24 Creator</vt:lpwstr>
  </property>
  <property fmtid="{D5CDD505-2E9C-101B-9397-08002B2CF9AE}" pid="5" name="LastSaved">
    <vt:filetime>2026-07-27T00:00:00Z</vt:filetime>
  </property>
  <property fmtid="{D5CDD505-2E9C-101B-9397-08002B2CF9AE}" pid="6" name="Producer">
    <vt:lpwstr>3-Heights(TM) PDF Security Shell 4.8.25.2 (http://www.pdf-tools.com)</vt:lpwstr>
  </property>
</Properties>
</file>