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64" autoAdjust="0"/>
  </p:normalViewPr>
  <p:slideViewPr>
    <p:cSldViewPr>
      <p:cViewPr>
        <p:scale>
          <a:sx n="75" d="100"/>
          <a:sy n="75" d="100"/>
        </p:scale>
        <p:origin x="-3216" y="156"/>
      </p:cViewPr>
      <p:guideLst>
        <p:guide orient="horz" pos="33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E08994-2A8D-46E6-9938-622A50FEE39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105D5B6-E860-4B5A-B462-DE80895FDE5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6AE4B4-E430-4DBE-AD98-8AEF1B52A13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30D1E94-9348-4D6C-B1B8-D4C453ADB4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B8D3A52-6772-4910-9509-5627E4B0BE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1A54CF-1E22-405D-9CE3-FE64EC17C60A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6B48F2-85D4-4932-9BA9-8435FF68315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2678851-567F-4640-9B1E-F490E6EB874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84C192F-F2D5-4301-9FF1-6B16D7C35C3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BC12E5B-D830-4213-B1CF-C85021BB2C5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426322" y="316800"/>
            <a:ext cx="2712478" cy="1523261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АВГУСТ</a:t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21" dirty="0" smtClean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357850, Курский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ст. Курская,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Калинина,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д.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136 А</a:t>
            </a: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Контактный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87964)5-40-00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Варакова</a:t>
            </a:r>
            <a:r>
              <a:rPr lang="ru-RU" sz="1300" b="0" strike="noStrike" spc="-1" smtClean="0">
                <a:solidFill>
                  <a:srgbClr val="FFFFFF"/>
                </a:solidFill>
                <a:latin typeface="Calibri"/>
              </a:rPr>
              <a:t> Светлана Алексеевна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3209049108"/>
              </p:ext>
            </p:extLst>
          </p:nvPr>
        </p:nvGraphicFramePr>
        <p:xfrm>
          <a:off x="468720" y="1995444"/>
          <a:ext cx="6789600" cy="6231576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327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90389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03,27.08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Цикл рассказов о русской истории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err="1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Мединский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В.  «Петр Столыпин»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87997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04.08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</a:rPr>
                        <a:t>Книжная выставка «История моей Родины»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81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05</a:t>
                      </a:r>
                      <a:r>
                        <a:rPr lang="en-US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,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12,19,26.08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Волонтерская деятельность в помощь бойцам СВО. Плетение сетей.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73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06</a:t>
                      </a:r>
                      <a:r>
                        <a:rPr lang="en-US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,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18.08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Музыкальные занятия.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Репетиция хора «Мои года»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03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07,14,21,28.08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Территория хорошего настроения. Настольные игры. Чтение книг. Свободное общение. День именинника.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903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10,27.08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Виртуальные экскурсии. Путешествие по регионам России. Кабардино-Балкарская Республика (Нальчик).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04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11.08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</a:rPr>
                        <a:t>Пенсионная грамотность.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434932"/>
            <a:ext cx="7345080" cy="3257788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82306" y="316800"/>
            <a:ext cx="2856494" cy="18666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 АВГУСТ</a:t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2026</a:t>
            </a:r>
            <a:br>
              <a:rPr lang="ru-RU" sz="2700" b="1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/>
            </a:r>
            <a:b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</a:b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357850, Курский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район,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ст. Курская,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Калинина,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д.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136 А</a:t>
            </a: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Контактный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87964)5-40-00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Варакова</a:t>
            </a:r>
            <a:r>
              <a:rPr lang="ru-RU" sz="1300" b="0" strike="noStrike" spc="-1" smtClean="0">
                <a:solidFill>
                  <a:srgbClr val="FFFFFF"/>
                </a:solidFill>
                <a:latin typeface="Calibri"/>
              </a:rPr>
              <a:t> Светлана Алексеевна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1969688939"/>
              </p:ext>
            </p:extLst>
          </p:nvPr>
        </p:nvGraphicFramePr>
        <p:xfrm>
          <a:off x="384120" y="2064172"/>
          <a:ext cx="6789600" cy="4506664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305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3055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13.08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Мастер-класс. Кухня</a:t>
                      </a:r>
                      <a:r>
                        <a:rPr lang="ru-RU" sz="18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Кабардино-Балкарии.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90079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rgbClr val="231F20"/>
                          </a:solidFill>
                          <a:latin typeface="Calibri"/>
                        </a:rPr>
                        <a:t>17.08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Здоровое долголетие. Лекция «Как легче перенести жару»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 smtClean="0">
                          <a:solidFill>
                            <a:schemeClr val="dk1"/>
                          </a:solidFill>
                          <a:latin typeface="Calibri"/>
                        </a:rPr>
                        <a:t>10:0</a:t>
                      </a:r>
                      <a:r>
                        <a:rPr lang="ru-RU" sz="1800" b="0" strike="noStrike" spc="-26" dirty="0" smtClean="0">
                          <a:solidFill>
                            <a:schemeClr val="dk1"/>
                          </a:solidFill>
                          <a:latin typeface="Calibri"/>
                        </a:rPr>
                        <a:t>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305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Calibri"/>
                        </a:rPr>
                        <a:t>20.08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cs typeface="Times New Roman" pitchFamily="18" charset="0"/>
                        </a:rPr>
                        <a:t>Лекция «Осторожно мошенники»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 dirty="0">
                          <a:solidFill>
                            <a:schemeClr val="dk1"/>
                          </a:solidFill>
                          <a:latin typeface="Calibri"/>
                        </a:rPr>
                        <a:t>10:</a:t>
                      </a:r>
                      <a:r>
                        <a:rPr lang="ru-RU" sz="1800" b="0" strike="noStrike" spc="-26" dirty="0">
                          <a:solidFill>
                            <a:schemeClr val="dk1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77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25.08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Круглый стол «Встречи сердец-мы вместе!»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1042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31.08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Цикл фильмов «Россия многонациональная страна» ( «К соседям с любовью»)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87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265</Words>
  <Application>Microsoft Office PowerPoint</Application>
  <PresentationFormat>Произвольный</PresentationFormat>
  <Paragraphs>69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МЕРОПРИЯТИЯ НА АВГУСТ 2026</vt:lpstr>
      <vt:lpstr>МЕРОПРИЯТИЯ  НА АВГУСТ 2026   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41</cp:revision>
  <cp:lastPrinted>2025-12-25T09:53:22Z</cp:lastPrinted>
  <dcterms:created xsi:type="dcterms:W3CDTF">2025-11-06T11:20:25Z</dcterms:created>
  <dcterms:modified xsi:type="dcterms:W3CDTF">2026-07-17T12:20:30Z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