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2436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jp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1252" y="6999727"/>
            <a:ext cx="7344156" cy="156057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1252" y="8560302"/>
            <a:ext cx="7344156" cy="156057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1252" y="10120879"/>
            <a:ext cx="7344156" cy="46177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732276" y="108214"/>
            <a:ext cx="3718560" cy="165658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736"/>
            <a:ext cx="680085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2"/>
            <a:ext cx="680085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44862"/>
            <a:ext cx="241808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19.png"/><Relationship Id="rId2" Type="http://schemas.openxmlformats.org/officeDocument/2006/relationships/image" Target="../media/image5.jp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063" y="489214"/>
            <a:ext cx="836676" cy="955548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577340" y="815339"/>
            <a:ext cx="294640" cy="182880"/>
          </a:xfrm>
          <a:custGeom>
            <a:avLst/>
            <a:gdLst/>
            <a:ahLst/>
            <a:cxnLst/>
            <a:rect l="l" t="t" r="r" b="b"/>
            <a:pathLst>
              <a:path w="294639" h="182880">
                <a:moveTo>
                  <a:pt x="149352" y="130810"/>
                </a:moveTo>
                <a:lnTo>
                  <a:pt x="126492" y="130810"/>
                </a:lnTo>
                <a:lnTo>
                  <a:pt x="126492" y="0"/>
                </a:lnTo>
                <a:lnTo>
                  <a:pt x="105156" y="0"/>
                </a:lnTo>
                <a:lnTo>
                  <a:pt x="105156" y="130810"/>
                </a:lnTo>
                <a:lnTo>
                  <a:pt x="21336" y="130810"/>
                </a:lnTo>
                <a:lnTo>
                  <a:pt x="21336" y="0"/>
                </a:lnTo>
                <a:lnTo>
                  <a:pt x="0" y="0"/>
                </a:lnTo>
                <a:lnTo>
                  <a:pt x="0" y="130810"/>
                </a:lnTo>
                <a:lnTo>
                  <a:pt x="0" y="149860"/>
                </a:lnTo>
                <a:lnTo>
                  <a:pt x="129540" y="149860"/>
                </a:lnTo>
                <a:lnTo>
                  <a:pt x="129540" y="182880"/>
                </a:lnTo>
                <a:lnTo>
                  <a:pt x="149352" y="182880"/>
                </a:lnTo>
                <a:lnTo>
                  <a:pt x="149352" y="149860"/>
                </a:lnTo>
                <a:lnTo>
                  <a:pt x="149352" y="130810"/>
                </a:lnTo>
                <a:close/>
              </a:path>
              <a:path w="294639" h="182880">
                <a:moveTo>
                  <a:pt x="294132" y="130810"/>
                </a:moveTo>
                <a:lnTo>
                  <a:pt x="205740" y="130810"/>
                </a:lnTo>
                <a:lnTo>
                  <a:pt x="205740" y="82550"/>
                </a:lnTo>
                <a:lnTo>
                  <a:pt x="281940" y="82550"/>
                </a:lnTo>
                <a:lnTo>
                  <a:pt x="281940" y="63500"/>
                </a:lnTo>
                <a:lnTo>
                  <a:pt x="205740" y="63500"/>
                </a:lnTo>
                <a:lnTo>
                  <a:pt x="205740" y="17780"/>
                </a:lnTo>
                <a:lnTo>
                  <a:pt x="291084" y="17780"/>
                </a:lnTo>
                <a:lnTo>
                  <a:pt x="291084" y="0"/>
                </a:lnTo>
                <a:lnTo>
                  <a:pt x="185928" y="0"/>
                </a:lnTo>
                <a:lnTo>
                  <a:pt x="185928" y="17780"/>
                </a:lnTo>
                <a:lnTo>
                  <a:pt x="185928" y="63500"/>
                </a:lnTo>
                <a:lnTo>
                  <a:pt x="185928" y="82550"/>
                </a:lnTo>
                <a:lnTo>
                  <a:pt x="185928" y="130810"/>
                </a:lnTo>
                <a:lnTo>
                  <a:pt x="185928" y="149860"/>
                </a:lnTo>
                <a:lnTo>
                  <a:pt x="294132" y="149860"/>
                </a:lnTo>
                <a:lnTo>
                  <a:pt x="294132" y="130810"/>
                </a:lnTo>
                <a:close/>
              </a:path>
            </a:pathLst>
          </a:custGeom>
          <a:solidFill>
            <a:srgbClr val="57595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918716" y="815339"/>
            <a:ext cx="445134" cy="149860"/>
            <a:chOff x="1918716" y="815339"/>
            <a:chExt cx="445134" cy="149860"/>
          </a:xfrm>
        </p:grpSpPr>
        <p:sp>
          <p:nvSpPr>
            <p:cNvPr id="11" name="object 11"/>
            <p:cNvSpPr/>
            <p:nvPr/>
          </p:nvSpPr>
          <p:spPr>
            <a:xfrm>
              <a:off x="1918716" y="815339"/>
              <a:ext cx="288290" cy="149860"/>
            </a:xfrm>
            <a:custGeom>
              <a:avLst/>
              <a:gdLst/>
              <a:ahLst/>
              <a:cxnLst/>
              <a:rect l="l" t="t" r="r" b="b"/>
              <a:pathLst>
                <a:path w="288289" h="149859">
                  <a:moveTo>
                    <a:pt x="128016" y="0"/>
                  </a:moveTo>
                  <a:lnTo>
                    <a:pt x="106680" y="0"/>
                  </a:lnTo>
                  <a:lnTo>
                    <a:pt x="106680" y="63500"/>
                  </a:lnTo>
                  <a:lnTo>
                    <a:pt x="21336" y="63500"/>
                  </a:lnTo>
                  <a:lnTo>
                    <a:pt x="21336" y="0"/>
                  </a:lnTo>
                  <a:lnTo>
                    <a:pt x="0" y="0"/>
                  </a:lnTo>
                  <a:lnTo>
                    <a:pt x="0" y="63500"/>
                  </a:lnTo>
                  <a:lnTo>
                    <a:pt x="0" y="83820"/>
                  </a:lnTo>
                  <a:lnTo>
                    <a:pt x="0" y="147320"/>
                  </a:lnTo>
                  <a:lnTo>
                    <a:pt x="21336" y="147320"/>
                  </a:lnTo>
                  <a:lnTo>
                    <a:pt x="21336" y="83820"/>
                  </a:lnTo>
                  <a:lnTo>
                    <a:pt x="106680" y="83820"/>
                  </a:lnTo>
                  <a:lnTo>
                    <a:pt x="106680" y="147320"/>
                  </a:lnTo>
                  <a:lnTo>
                    <a:pt x="128016" y="147320"/>
                  </a:lnTo>
                  <a:lnTo>
                    <a:pt x="128016" y="83820"/>
                  </a:lnTo>
                  <a:lnTo>
                    <a:pt x="128016" y="63500"/>
                  </a:lnTo>
                  <a:lnTo>
                    <a:pt x="128016" y="0"/>
                  </a:lnTo>
                  <a:close/>
                </a:path>
                <a:path w="288289" h="149859">
                  <a:moveTo>
                    <a:pt x="288036" y="0"/>
                  </a:moveTo>
                  <a:lnTo>
                    <a:pt x="164592" y="0"/>
                  </a:lnTo>
                  <a:lnTo>
                    <a:pt x="164592" y="17780"/>
                  </a:lnTo>
                  <a:lnTo>
                    <a:pt x="216408" y="17780"/>
                  </a:lnTo>
                  <a:lnTo>
                    <a:pt x="216408" y="149860"/>
                  </a:lnTo>
                  <a:lnTo>
                    <a:pt x="236220" y="149860"/>
                  </a:lnTo>
                  <a:lnTo>
                    <a:pt x="236220" y="17780"/>
                  </a:lnTo>
                  <a:lnTo>
                    <a:pt x="288036" y="17780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575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4852" y="815350"/>
              <a:ext cx="118872" cy="147827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6003" y="1050046"/>
            <a:ext cx="156972" cy="150875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763267" y="1051539"/>
            <a:ext cx="675640" cy="182245"/>
            <a:chOff x="1763267" y="1051539"/>
            <a:chExt cx="675640" cy="182245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3267" y="1051570"/>
              <a:ext cx="120395" cy="14782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918716" y="1051546"/>
              <a:ext cx="520065" cy="182245"/>
            </a:xfrm>
            <a:custGeom>
              <a:avLst/>
              <a:gdLst/>
              <a:ahLst/>
              <a:cxnLst/>
              <a:rect l="l" t="t" r="r" b="b"/>
              <a:pathLst>
                <a:path w="520064" h="182244">
                  <a:moveTo>
                    <a:pt x="210312" y="130822"/>
                  </a:moveTo>
                  <a:lnTo>
                    <a:pt x="187452" y="130822"/>
                  </a:lnTo>
                  <a:lnTo>
                    <a:pt x="187452" y="0"/>
                  </a:lnTo>
                  <a:lnTo>
                    <a:pt x="166116" y="0"/>
                  </a:lnTo>
                  <a:lnTo>
                    <a:pt x="166116" y="130822"/>
                  </a:lnTo>
                  <a:lnTo>
                    <a:pt x="103632" y="130822"/>
                  </a:lnTo>
                  <a:lnTo>
                    <a:pt x="103632" y="0"/>
                  </a:lnTo>
                  <a:lnTo>
                    <a:pt x="82296" y="0"/>
                  </a:lnTo>
                  <a:lnTo>
                    <a:pt x="82296" y="130822"/>
                  </a:lnTo>
                  <a:lnTo>
                    <a:pt x="21336" y="130822"/>
                  </a:lnTo>
                  <a:lnTo>
                    <a:pt x="21336" y="12"/>
                  </a:lnTo>
                  <a:lnTo>
                    <a:pt x="0" y="12"/>
                  </a:lnTo>
                  <a:lnTo>
                    <a:pt x="0" y="130822"/>
                  </a:lnTo>
                  <a:lnTo>
                    <a:pt x="0" y="149872"/>
                  </a:lnTo>
                  <a:lnTo>
                    <a:pt x="190500" y="149872"/>
                  </a:lnTo>
                  <a:lnTo>
                    <a:pt x="190500" y="181622"/>
                  </a:lnTo>
                  <a:lnTo>
                    <a:pt x="210312" y="181622"/>
                  </a:lnTo>
                  <a:lnTo>
                    <a:pt x="210312" y="149872"/>
                  </a:lnTo>
                  <a:lnTo>
                    <a:pt x="210312" y="130822"/>
                  </a:lnTo>
                  <a:close/>
                </a:path>
                <a:path w="520064" h="182244">
                  <a:moveTo>
                    <a:pt x="350520" y="130822"/>
                  </a:moveTo>
                  <a:lnTo>
                    <a:pt x="263652" y="130822"/>
                  </a:lnTo>
                  <a:lnTo>
                    <a:pt x="263652" y="83832"/>
                  </a:lnTo>
                  <a:lnTo>
                    <a:pt x="338328" y="83832"/>
                  </a:lnTo>
                  <a:lnTo>
                    <a:pt x="338328" y="63512"/>
                  </a:lnTo>
                  <a:lnTo>
                    <a:pt x="263652" y="63512"/>
                  </a:lnTo>
                  <a:lnTo>
                    <a:pt x="263652" y="20332"/>
                  </a:lnTo>
                  <a:lnTo>
                    <a:pt x="347472" y="20332"/>
                  </a:lnTo>
                  <a:lnTo>
                    <a:pt x="347472" y="12"/>
                  </a:lnTo>
                  <a:lnTo>
                    <a:pt x="242316" y="12"/>
                  </a:lnTo>
                  <a:lnTo>
                    <a:pt x="242316" y="20332"/>
                  </a:lnTo>
                  <a:lnTo>
                    <a:pt x="242316" y="63512"/>
                  </a:lnTo>
                  <a:lnTo>
                    <a:pt x="242316" y="83832"/>
                  </a:lnTo>
                  <a:lnTo>
                    <a:pt x="242316" y="130822"/>
                  </a:lnTo>
                  <a:lnTo>
                    <a:pt x="242316" y="149872"/>
                  </a:lnTo>
                  <a:lnTo>
                    <a:pt x="350520" y="149872"/>
                  </a:lnTo>
                  <a:lnTo>
                    <a:pt x="350520" y="130822"/>
                  </a:lnTo>
                  <a:close/>
                </a:path>
                <a:path w="520064" h="182244">
                  <a:moveTo>
                    <a:pt x="519684" y="12"/>
                  </a:moveTo>
                  <a:lnTo>
                    <a:pt x="498348" y="12"/>
                  </a:lnTo>
                  <a:lnTo>
                    <a:pt x="498348" y="66052"/>
                  </a:lnTo>
                  <a:lnTo>
                    <a:pt x="413004" y="66052"/>
                  </a:lnTo>
                  <a:lnTo>
                    <a:pt x="413004" y="12"/>
                  </a:lnTo>
                  <a:lnTo>
                    <a:pt x="391668" y="12"/>
                  </a:lnTo>
                  <a:lnTo>
                    <a:pt x="391668" y="66052"/>
                  </a:lnTo>
                  <a:lnTo>
                    <a:pt x="391668" y="83832"/>
                  </a:lnTo>
                  <a:lnTo>
                    <a:pt x="391668" y="149872"/>
                  </a:lnTo>
                  <a:lnTo>
                    <a:pt x="413004" y="149872"/>
                  </a:lnTo>
                  <a:lnTo>
                    <a:pt x="413004" y="83832"/>
                  </a:lnTo>
                  <a:lnTo>
                    <a:pt x="498348" y="83832"/>
                  </a:lnTo>
                  <a:lnTo>
                    <a:pt x="498348" y="149872"/>
                  </a:lnTo>
                  <a:lnTo>
                    <a:pt x="519684" y="149872"/>
                  </a:lnTo>
                  <a:lnTo>
                    <a:pt x="519684" y="83832"/>
                  </a:lnTo>
                  <a:lnTo>
                    <a:pt x="519684" y="66052"/>
                  </a:lnTo>
                  <a:lnTo>
                    <a:pt x="519684" y="12"/>
                  </a:lnTo>
                  <a:close/>
                </a:path>
              </a:pathLst>
            </a:custGeom>
            <a:solidFill>
              <a:srgbClr val="575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488692" y="1051570"/>
            <a:ext cx="289560" cy="147955"/>
            <a:chOff x="2488692" y="1051570"/>
            <a:chExt cx="289560" cy="147955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8692" y="1051570"/>
              <a:ext cx="128016" cy="14782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9380" y="1051570"/>
              <a:ext cx="118871" cy="147827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556003" y="1284742"/>
            <a:ext cx="1472565" cy="186055"/>
            <a:chOff x="1556003" y="1284742"/>
            <a:chExt cx="1472565" cy="186055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6003" y="1292362"/>
              <a:ext cx="141732" cy="15392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25167" y="1292362"/>
              <a:ext cx="163068" cy="15392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7191" y="1284742"/>
              <a:ext cx="358139" cy="18592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99715" y="1292362"/>
              <a:ext cx="163068" cy="15392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494788" y="1292859"/>
              <a:ext cx="135890" cy="147320"/>
            </a:xfrm>
            <a:custGeom>
              <a:avLst/>
              <a:gdLst/>
              <a:ahLst/>
              <a:cxnLst/>
              <a:rect l="l" t="t" r="r" b="b"/>
              <a:pathLst>
                <a:path w="135889" h="147319">
                  <a:moveTo>
                    <a:pt x="135636" y="0"/>
                  </a:moveTo>
                  <a:lnTo>
                    <a:pt x="100584" y="0"/>
                  </a:lnTo>
                  <a:lnTo>
                    <a:pt x="100584" y="57150"/>
                  </a:lnTo>
                  <a:lnTo>
                    <a:pt x="33528" y="57150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57150"/>
                  </a:lnTo>
                  <a:lnTo>
                    <a:pt x="0" y="86360"/>
                  </a:lnTo>
                  <a:lnTo>
                    <a:pt x="0" y="147320"/>
                  </a:lnTo>
                  <a:lnTo>
                    <a:pt x="33528" y="147320"/>
                  </a:lnTo>
                  <a:lnTo>
                    <a:pt x="33528" y="86360"/>
                  </a:lnTo>
                  <a:lnTo>
                    <a:pt x="100584" y="86360"/>
                  </a:lnTo>
                  <a:lnTo>
                    <a:pt x="100584" y="147320"/>
                  </a:lnTo>
                  <a:lnTo>
                    <a:pt x="135636" y="147320"/>
                  </a:lnTo>
                  <a:lnTo>
                    <a:pt x="135636" y="86360"/>
                  </a:lnTo>
                  <a:lnTo>
                    <a:pt x="135636" y="57150"/>
                  </a:lnTo>
                  <a:lnTo>
                    <a:pt x="135636" y="0"/>
                  </a:lnTo>
                  <a:close/>
                </a:path>
              </a:pathLst>
            </a:custGeom>
            <a:solidFill>
              <a:srgbClr val="575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60903" y="1290838"/>
              <a:ext cx="167639" cy="17983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62071" y="1290838"/>
              <a:ext cx="166116" cy="147827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732276" y="108214"/>
            <a:ext cx="3678935" cy="165658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019552" y="302747"/>
            <a:ext cx="23012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970"/>
              </a:lnSpc>
              <a:spcBef>
                <a:spcPts val="100"/>
              </a:spcBef>
            </a:pPr>
            <a:r>
              <a:rPr sz="2700" b="1" spc="-10" dirty="0">
                <a:solidFill>
                  <a:srgbClr val="FFFFFF"/>
                </a:solidFill>
                <a:latin typeface="Calibri"/>
                <a:cs typeface="Calibri"/>
              </a:rPr>
              <a:t>МЕРОПРИЯТИЯ</a:t>
            </a:r>
            <a:endParaRPr sz="2700">
              <a:latin typeface="Calibri"/>
              <a:cs typeface="Calibri"/>
            </a:endParaRPr>
          </a:p>
          <a:p>
            <a:pPr marR="5080" algn="r">
              <a:lnSpc>
                <a:spcPts val="2700"/>
              </a:lnSpc>
            </a:pPr>
            <a:r>
              <a:rPr sz="2700" b="1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7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FFFFFF"/>
                </a:solidFill>
                <a:latin typeface="Calibri"/>
                <a:cs typeface="Calibri"/>
              </a:rPr>
              <a:t>АВГУСТ</a:t>
            </a:r>
            <a:endParaRPr sz="2700">
              <a:latin typeface="Calibri"/>
              <a:cs typeface="Calibri"/>
            </a:endParaRPr>
          </a:p>
          <a:p>
            <a:pPr marR="5080" algn="r">
              <a:lnSpc>
                <a:spcPts val="2970"/>
              </a:lnSpc>
            </a:pPr>
            <a:r>
              <a:rPr sz="2700" b="1" spc="-2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700">
              <a:latin typeface="Calibri"/>
              <a:cs typeface="Calibri"/>
            </a:endParaRPr>
          </a:p>
        </p:txBody>
      </p:sp>
      <p:graphicFrame>
        <p:nvGraphicFramePr>
          <p:cNvPr id="28" name="object 28"/>
          <p:cNvGraphicFramePr>
            <a:graphicFrameLocks noGrp="1"/>
          </p:cNvGraphicFramePr>
          <p:nvPr/>
        </p:nvGraphicFramePr>
        <p:xfrm>
          <a:off x="624012" y="1891959"/>
          <a:ext cx="6669404" cy="47377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8830"/>
                <a:gridCol w="4922520"/>
                <a:gridCol w="948054"/>
              </a:tblGrid>
              <a:tr h="735965">
                <a:tc>
                  <a:txBody>
                    <a:bodyPr/>
                    <a:lstStyle/>
                    <a:p>
                      <a:pPr marR="184150" algn="r">
                        <a:lnSpc>
                          <a:spcPts val="2065"/>
                        </a:lnSpc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124460" marR="120014" indent="27305">
                        <a:lnSpc>
                          <a:spcPts val="181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Время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начала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</a:tr>
              <a:tr h="508634">
                <a:tc>
                  <a:txBody>
                    <a:bodyPr/>
                    <a:lstStyle/>
                    <a:p>
                      <a:pPr marR="184150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221E1F"/>
                          </a:solidFill>
                          <a:latin typeface="Calibri"/>
                          <a:cs typeface="Calibri"/>
                        </a:rPr>
                        <a:t>03.08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подруги.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946150">
                <a:tc>
                  <a:txBody>
                    <a:bodyPr/>
                    <a:lstStyle/>
                    <a:p>
                      <a:pPr marR="184150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221E1F"/>
                          </a:solidFill>
                          <a:latin typeface="Calibri"/>
                          <a:cs typeface="Calibri"/>
                        </a:rPr>
                        <a:t>04.08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188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ВДВ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9535">
                        <a:lnSpc>
                          <a:spcPts val="198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Беседа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создании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войск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их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традициях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801370">
                <a:tc>
                  <a:txBody>
                    <a:bodyPr/>
                    <a:lstStyle/>
                    <a:p>
                      <a:pPr marR="179705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05.08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головоломок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801370">
                <a:tc>
                  <a:txBody>
                    <a:bodyPr/>
                    <a:lstStyle/>
                    <a:p>
                      <a:pPr marR="179705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06.08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1889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«ВНИМАНИЕ!!!</a:t>
                      </a:r>
                      <a:r>
                        <a:rPr sz="18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МОШЕННИК»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9535">
                        <a:lnSpc>
                          <a:spcPts val="198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Беседа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тему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телефонных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мошенников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944244">
                <a:tc>
                  <a:txBody>
                    <a:bodyPr/>
                    <a:lstStyle/>
                    <a:p>
                      <a:pPr marR="179705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07.08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188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«Всемирный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кошек»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9535">
                        <a:lnSpc>
                          <a:spcPts val="198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Общение</a:t>
                      </a:r>
                      <a:r>
                        <a:rPr sz="18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тему</a:t>
                      </a:r>
                      <a:r>
                        <a:rPr sz="18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любимых</a:t>
                      </a:r>
                      <a:r>
                        <a:rPr sz="18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питомцев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grpSp>
        <p:nvGrpSpPr>
          <p:cNvPr id="2" name="object 2"/>
          <p:cNvGrpSpPr/>
          <p:nvPr/>
        </p:nvGrpSpPr>
        <p:grpSpPr>
          <a:xfrm>
            <a:off x="111252" y="6999727"/>
            <a:ext cx="7344409" cy="3583304"/>
            <a:chOff x="111252" y="6999727"/>
            <a:chExt cx="7344409" cy="3583304"/>
          </a:xfrm>
        </p:grpSpPr>
        <p:pic>
          <p:nvPicPr>
            <p:cNvPr id="3" name="object 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1252" y="6999727"/>
              <a:ext cx="7344156" cy="156057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1252" y="8560302"/>
              <a:ext cx="7344156" cy="15605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1252" y="10120879"/>
              <a:ext cx="7344156" cy="4617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063" y="489214"/>
            <a:ext cx="836676" cy="95554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577340" y="815339"/>
            <a:ext cx="294640" cy="182880"/>
          </a:xfrm>
          <a:custGeom>
            <a:avLst/>
            <a:gdLst/>
            <a:ahLst/>
            <a:cxnLst/>
            <a:rect l="l" t="t" r="r" b="b"/>
            <a:pathLst>
              <a:path w="294639" h="182880">
                <a:moveTo>
                  <a:pt x="149352" y="130810"/>
                </a:moveTo>
                <a:lnTo>
                  <a:pt x="126492" y="130810"/>
                </a:lnTo>
                <a:lnTo>
                  <a:pt x="126492" y="0"/>
                </a:lnTo>
                <a:lnTo>
                  <a:pt x="105156" y="0"/>
                </a:lnTo>
                <a:lnTo>
                  <a:pt x="105156" y="130810"/>
                </a:lnTo>
                <a:lnTo>
                  <a:pt x="21336" y="130810"/>
                </a:lnTo>
                <a:lnTo>
                  <a:pt x="21336" y="0"/>
                </a:lnTo>
                <a:lnTo>
                  <a:pt x="0" y="0"/>
                </a:lnTo>
                <a:lnTo>
                  <a:pt x="0" y="130810"/>
                </a:lnTo>
                <a:lnTo>
                  <a:pt x="0" y="149860"/>
                </a:lnTo>
                <a:lnTo>
                  <a:pt x="129540" y="149860"/>
                </a:lnTo>
                <a:lnTo>
                  <a:pt x="129540" y="182880"/>
                </a:lnTo>
                <a:lnTo>
                  <a:pt x="149352" y="182880"/>
                </a:lnTo>
                <a:lnTo>
                  <a:pt x="149352" y="149860"/>
                </a:lnTo>
                <a:lnTo>
                  <a:pt x="149352" y="130810"/>
                </a:lnTo>
                <a:close/>
              </a:path>
              <a:path w="294639" h="182880">
                <a:moveTo>
                  <a:pt x="294132" y="130810"/>
                </a:moveTo>
                <a:lnTo>
                  <a:pt x="205740" y="130810"/>
                </a:lnTo>
                <a:lnTo>
                  <a:pt x="205740" y="82550"/>
                </a:lnTo>
                <a:lnTo>
                  <a:pt x="281940" y="82550"/>
                </a:lnTo>
                <a:lnTo>
                  <a:pt x="281940" y="63500"/>
                </a:lnTo>
                <a:lnTo>
                  <a:pt x="205740" y="63500"/>
                </a:lnTo>
                <a:lnTo>
                  <a:pt x="205740" y="17780"/>
                </a:lnTo>
                <a:lnTo>
                  <a:pt x="291084" y="17780"/>
                </a:lnTo>
                <a:lnTo>
                  <a:pt x="291084" y="0"/>
                </a:lnTo>
                <a:lnTo>
                  <a:pt x="185928" y="0"/>
                </a:lnTo>
                <a:lnTo>
                  <a:pt x="185928" y="17780"/>
                </a:lnTo>
                <a:lnTo>
                  <a:pt x="185928" y="63500"/>
                </a:lnTo>
                <a:lnTo>
                  <a:pt x="185928" y="82550"/>
                </a:lnTo>
                <a:lnTo>
                  <a:pt x="185928" y="130810"/>
                </a:lnTo>
                <a:lnTo>
                  <a:pt x="185928" y="149860"/>
                </a:lnTo>
                <a:lnTo>
                  <a:pt x="294132" y="149860"/>
                </a:lnTo>
                <a:lnTo>
                  <a:pt x="294132" y="130810"/>
                </a:lnTo>
                <a:close/>
              </a:path>
            </a:pathLst>
          </a:custGeom>
          <a:solidFill>
            <a:srgbClr val="57595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918716" y="815339"/>
            <a:ext cx="445134" cy="149860"/>
            <a:chOff x="1918716" y="815339"/>
            <a:chExt cx="445134" cy="149860"/>
          </a:xfrm>
        </p:grpSpPr>
        <p:sp>
          <p:nvSpPr>
            <p:cNvPr id="6" name="object 6"/>
            <p:cNvSpPr/>
            <p:nvPr/>
          </p:nvSpPr>
          <p:spPr>
            <a:xfrm>
              <a:off x="1918716" y="815339"/>
              <a:ext cx="288290" cy="149860"/>
            </a:xfrm>
            <a:custGeom>
              <a:avLst/>
              <a:gdLst/>
              <a:ahLst/>
              <a:cxnLst/>
              <a:rect l="l" t="t" r="r" b="b"/>
              <a:pathLst>
                <a:path w="288289" h="149859">
                  <a:moveTo>
                    <a:pt x="128016" y="0"/>
                  </a:moveTo>
                  <a:lnTo>
                    <a:pt x="106680" y="0"/>
                  </a:lnTo>
                  <a:lnTo>
                    <a:pt x="106680" y="63500"/>
                  </a:lnTo>
                  <a:lnTo>
                    <a:pt x="21336" y="63500"/>
                  </a:lnTo>
                  <a:lnTo>
                    <a:pt x="21336" y="0"/>
                  </a:lnTo>
                  <a:lnTo>
                    <a:pt x="0" y="0"/>
                  </a:lnTo>
                  <a:lnTo>
                    <a:pt x="0" y="63500"/>
                  </a:lnTo>
                  <a:lnTo>
                    <a:pt x="0" y="83820"/>
                  </a:lnTo>
                  <a:lnTo>
                    <a:pt x="0" y="147320"/>
                  </a:lnTo>
                  <a:lnTo>
                    <a:pt x="21336" y="147320"/>
                  </a:lnTo>
                  <a:lnTo>
                    <a:pt x="21336" y="83820"/>
                  </a:lnTo>
                  <a:lnTo>
                    <a:pt x="106680" y="83820"/>
                  </a:lnTo>
                  <a:lnTo>
                    <a:pt x="106680" y="147320"/>
                  </a:lnTo>
                  <a:lnTo>
                    <a:pt x="128016" y="147320"/>
                  </a:lnTo>
                  <a:lnTo>
                    <a:pt x="128016" y="83820"/>
                  </a:lnTo>
                  <a:lnTo>
                    <a:pt x="128016" y="63500"/>
                  </a:lnTo>
                  <a:lnTo>
                    <a:pt x="128016" y="0"/>
                  </a:lnTo>
                  <a:close/>
                </a:path>
                <a:path w="288289" h="149859">
                  <a:moveTo>
                    <a:pt x="288036" y="0"/>
                  </a:moveTo>
                  <a:lnTo>
                    <a:pt x="164592" y="0"/>
                  </a:lnTo>
                  <a:lnTo>
                    <a:pt x="164592" y="17780"/>
                  </a:lnTo>
                  <a:lnTo>
                    <a:pt x="216408" y="17780"/>
                  </a:lnTo>
                  <a:lnTo>
                    <a:pt x="216408" y="149860"/>
                  </a:lnTo>
                  <a:lnTo>
                    <a:pt x="236220" y="149860"/>
                  </a:lnTo>
                  <a:lnTo>
                    <a:pt x="236220" y="17780"/>
                  </a:lnTo>
                  <a:lnTo>
                    <a:pt x="288036" y="17780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575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4852" y="815350"/>
              <a:ext cx="118872" cy="147827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6003" y="1050046"/>
            <a:ext cx="156972" cy="150875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763267" y="1051539"/>
            <a:ext cx="675640" cy="182245"/>
            <a:chOff x="1763267" y="1051539"/>
            <a:chExt cx="675640" cy="18224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3267" y="1051570"/>
              <a:ext cx="120395" cy="14782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918716" y="1051546"/>
              <a:ext cx="520065" cy="182245"/>
            </a:xfrm>
            <a:custGeom>
              <a:avLst/>
              <a:gdLst/>
              <a:ahLst/>
              <a:cxnLst/>
              <a:rect l="l" t="t" r="r" b="b"/>
              <a:pathLst>
                <a:path w="520064" h="182244">
                  <a:moveTo>
                    <a:pt x="210312" y="130822"/>
                  </a:moveTo>
                  <a:lnTo>
                    <a:pt x="187452" y="130822"/>
                  </a:lnTo>
                  <a:lnTo>
                    <a:pt x="187452" y="0"/>
                  </a:lnTo>
                  <a:lnTo>
                    <a:pt x="166116" y="0"/>
                  </a:lnTo>
                  <a:lnTo>
                    <a:pt x="166116" y="130822"/>
                  </a:lnTo>
                  <a:lnTo>
                    <a:pt x="103632" y="130822"/>
                  </a:lnTo>
                  <a:lnTo>
                    <a:pt x="103632" y="0"/>
                  </a:lnTo>
                  <a:lnTo>
                    <a:pt x="82296" y="0"/>
                  </a:lnTo>
                  <a:lnTo>
                    <a:pt x="82296" y="130822"/>
                  </a:lnTo>
                  <a:lnTo>
                    <a:pt x="21336" y="130822"/>
                  </a:lnTo>
                  <a:lnTo>
                    <a:pt x="21336" y="12"/>
                  </a:lnTo>
                  <a:lnTo>
                    <a:pt x="0" y="12"/>
                  </a:lnTo>
                  <a:lnTo>
                    <a:pt x="0" y="130822"/>
                  </a:lnTo>
                  <a:lnTo>
                    <a:pt x="0" y="149872"/>
                  </a:lnTo>
                  <a:lnTo>
                    <a:pt x="190500" y="149872"/>
                  </a:lnTo>
                  <a:lnTo>
                    <a:pt x="190500" y="181622"/>
                  </a:lnTo>
                  <a:lnTo>
                    <a:pt x="210312" y="181622"/>
                  </a:lnTo>
                  <a:lnTo>
                    <a:pt x="210312" y="149872"/>
                  </a:lnTo>
                  <a:lnTo>
                    <a:pt x="210312" y="130822"/>
                  </a:lnTo>
                  <a:close/>
                </a:path>
                <a:path w="520064" h="182244">
                  <a:moveTo>
                    <a:pt x="350520" y="130822"/>
                  </a:moveTo>
                  <a:lnTo>
                    <a:pt x="263652" y="130822"/>
                  </a:lnTo>
                  <a:lnTo>
                    <a:pt x="263652" y="83832"/>
                  </a:lnTo>
                  <a:lnTo>
                    <a:pt x="338328" y="83832"/>
                  </a:lnTo>
                  <a:lnTo>
                    <a:pt x="338328" y="63512"/>
                  </a:lnTo>
                  <a:lnTo>
                    <a:pt x="263652" y="63512"/>
                  </a:lnTo>
                  <a:lnTo>
                    <a:pt x="263652" y="20332"/>
                  </a:lnTo>
                  <a:lnTo>
                    <a:pt x="347472" y="20332"/>
                  </a:lnTo>
                  <a:lnTo>
                    <a:pt x="347472" y="12"/>
                  </a:lnTo>
                  <a:lnTo>
                    <a:pt x="242316" y="12"/>
                  </a:lnTo>
                  <a:lnTo>
                    <a:pt x="242316" y="20332"/>
                  </a:lnTo>
                  <a:lnTo>
                    <a:pt x="242316" y="63512"/>
                  </a:lnTo>
                  <a:lnTo>
                    <a:pt x="242316" y="83832"/>
                  </a:lnTo>
                  <a:lnTo>
                    <a:pt x="242316" y="130822"/>
                  </a:lnTo>
                  <a:lnTo>
                    <a:pt x="242316" y="149872"/>
                  </a:lnTo>
                  <a:lnTo>
                    <a:pt x="350520" y="149872"/>
                  </a:lnTo>
                  <a:lnTo>
                    <a:pt x="350520" y="130822"/>
                  </a:lnTo>
                  <a:close/>
                </a:path>
                <a:path w="520064" h="182244">
                  <a:moveTo>
                    <a:pt x="519684" y="12"/>
                  </a:moveTo>
                  <a:lnTo>
                    <a:pt x="498348" y="12"/>
                  </a:lnTo>
                  <a:lnTo>
                    <a:pt x="498348" y="66052"/>
                  </a:lnTo>
                  <a:lnTo>
                    <a:pt x="413004" y="66052"/>
                  </a:lnTo>
                  <a:lnTo>
                    <a:pt x="413004" y="12"/>
                  </a:lnTo>
                  <a:lnTo>
                    <a:pt x="391668" y="12"/>
                  </a:lnTo>
                  <a:lnTo>
                    <a:pt x="391668" y="66052"/>
                  </a:lnTo>
                  <a:lnTo>
                    <a:pt x="391668" y="83832"/>
                  </a:lnTo>
                  <a:lnTo>
                    <a:pt x="391668" y="149872"/>
                  </a:lnTo>
                  <a:lnTo>
                    <a:pt x="413004" y="149872"/>
                  </a:lnTo>
                  <a:lnTo>
                    <a:pt x="413004" y="83832"/>
                  </a:lnTo>
                  <a:lnTo>
                    <a:pt x="498348" y="83832"/>
                  </a:lnTo>
                  <a:lnTo>
                    <a:pt x="498348" y="149872"/>
                  </a:lnTo>
                  <a:lnTo>
                    <a:pt x="519684" y="149872"/>
                  </a:lnTo>
                  <a:lnTo>
                    <a:pt x="519684" y="83832"/>
                  </a:lnTo>
                  <a:lnTo>
                    <a:pt x="519684" y="66052"/>
                  </a:lnTo>
                  <a:lnTo>
                    <a:pt x="519684" y="12"/>
                  </a:lnTo>
                  <a:close/>
                </a:path>
              </a:pathLst>
            </a:custGeom>
            <a:solidFill>
              <a:srgbClr val="575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488692" y="1051570"/>
            <a:ext cx="289560" cy="147955"/>
            <a:chOff x="2488692" y="1051570"/>
            <a:chExt cx="289560" cy="14795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8692" y="1051570"/>
              <a:ext cx="128016" cy="1478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9380" y="1051570"/>
              <a:ext cx="118871" cy="147827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1556003" y="1284742"/>
            <a:ext cx="1472565" cy="186055"/>
            <a:chOff x="1556003" y="1284742"/>
            <a:chExt cx="1472565" cy="186055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6003" y="1292362"/>
              <a:ext cx="141732" cy="1539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25167" y="1292362"/>
              <a:ext cx="163068" cy="1539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7191" y="1284742"/>
              <a:ext cx="358139" cy="18592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99715" y="1292362"/>
              <a:ext cx="163068" cy="15392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494788" y="1292859"/>
              <a:ext cx="135890" cy="147320"/>
            </a:xfrm>
            <a:custGeom>
              <a:avLst/>
              <a:gdLst/>
              <a:ahLst/>
              <a:cxnLst/>
              <a:rect l="l" t="t" r="r" b="b"/>
              <a:pathLst>
                <a:path w="135889" h="147319">
                  <a:moveTo>
                    <a:pt x="135636" y="0"/>
                  </a:moveTo>
                  <a:lnTo>
                    <a:pt x="100584" y="0"/>
                  </a:lnTo>
                  <a:lnTo>
                    <a:pt x="100584" y="57150"/>
                  </a:lnTo>
                  <a:lnTo>
                    <a:pt x="33528" y="57150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57150"/>
                  </a:lnTo>
                  <a:lnTo>
                    <a:pt x="0" y="86360"/>
                  </a:lnTo>
                  <a:lnTo>
                    <a:pt x="0" y="147320"/>
                  </a:lnTo>
                  <a:lnTo>
                    <a:pt x="33528" y="147320"/>
                  </a:lnTo>
                  <a:lnTo>
                    <a:pt x="33528" y="86360"/>
                  </a:lnTo>
                  <a:lnTo>
                    <a:pt x="100584" y="86360"/>
                  </a:lnTo>
                  <a:lnTo>
                    <a:pt x="100584" y="147320"/>
                  </a:lnTo>
                  <a:lnTo>
                    <a:pt x="135636" y="147320"/>
                  </a:lnTo>
                  <a:lnTo>
                    <a:pt x="135636" y="86360"/>
                  </a:lnTo>
                  <a:lnTo>
                    <a:pt x="135636" y="57150"/>
                  </a:lnTo>
                  <a:lnTo>
                    <a:pt x="135636" y="0"/>
                  </a:lnTo>
                  <a:close/>
                </a:path>
              </a:pathLst>
            </a:custGeom>
            <a:solidFill>
              <a:srgbClr val="575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60903" y="1290838"/>
              <a:ext cx="167639" cy="17983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62071" y="1290838"/>
              <a:ext cx="166116" cy="147827"/>
            </a:xfrm>
            <a:prstGeom prst="rect">
              <a:avLst/>
            </a:prstGeom>
          </p:spPr>
        </p:pic>
      </p:grpSp>
      <p:sp>
        <p:nvSpPr>
          <p:cNvPr id="2" name="object 2"/>
          <p:cNvSpPr txBox="1"/>
          <p:nvPr/>
        </p:nvSpPr>
        <p:spPr>
          <a:xfrm>
            <a:off x="4912871" y="316463"/>
            <a:ext cx="23012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970"/>
              </a:lnSpc>
              <a:spcBef>
                <a:spcPts val="100"/>
              </a:spcBef>
            </a:pPr>
            <a:r>
              <a:rPr sz="2700" b="1" spc="-10" dirty="0">
                <a:solidFill>
                  <a:srgbClr val="FFFFFF"/>
                </a:solidFill>
                <a:latin typeface="Calibri"/>
                <a:cs typeface="Calibri"/>
              </a:rPr>
              <a:t>МЕРОПРИЯТИЯ</a:t>
            </a:r>
            <a:endParaRPr sz="2700">
              <a:latin typeface="Calibri"/>
              <a:cs typeface="Calibri"/>
            </a:endParaRPr>
          </a:p>
          <a:p>
            <a:pPr marR="5715" algn="r">
              <a:lnSpc>
                <a:spcPts val="2700"/>
              </a:lnSpc>
            </a:pPr>
            <a:r>
              <a:rPr sz="2700" b="1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7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FFFFFF"/>
                </a:solidFill>
                <a:latin typeface="Calibri"/>
                <a:cs typeface="Calibri"/>
              </a:rPr>
              <a:t>АВГУСТ</a:t>
            </a:r>
            <a:endParaRPr sz="2700">
              <a:latin typeface="Calibri"/>
              <a:cs typeface="Calibri"/>
            </a:endParaRPr>
          </a:p>
          <a:p>
            <a:pPr marR="6350" algn="r">
              <a:lnSpc>
                <a:spcPts val="2970"/>
              </a:lnSpc>
            </a:pPr>
            <a:r>
              <a:rPr sz="2700" b="1" spc="-2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700">
              <a:latin typeface="Calibri"/>
              <a:cs typeface="Calibri"/>
            </a:endParaRPr>
          </a:p>
        </p:txBody>
      </p: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640776" y="2013879"/>
          <a:ext cx="6650990" cy="47326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7240"/>
                <a:gridCol w="4843145"/>
                <a:gridCol w="942974"/>
              </a:tblGrid>
              <a:tr h="641350">
                <a:tc>
                  <a:txBody>
                    <a:bodyPr/>
                    <a:lstStyle/>
                    <a:p>
                      <a:pPr marR="174625" algn="r">
                        <a:lnSpc>
                          <a:spcPts val="2065"/>
                        </a:lnSpc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121920" marR="118745" indent="27305">
                        <a:lnSpc>
                          <a:spcPts val="181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Время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начала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R="158115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Всемирный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книголюбов,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беседа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671830">
                <a:tc>
                  <a:txBody>
                    <a:bodyPr/>
                    <a:lstStyle/>
                    <a:p>
                      <a:pPr marR="158115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188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«Игротека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столе»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9535">
                        <a:lnSpc>
                          <a:spcPts val="198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Настольные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игры.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Свободное</a:t>
                      </a:r>
                      <a:r>
                        <a:rPr sz="18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общение.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53085">
                <a:tc>
                  <a:txBody>
                    <a:bodyPr/>
                    <a:lstStyle/>
                    <a:p>
                      <a:pPr marR="158115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12.08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193040">
                        <a:lnSpc>
                          <a:spcPts val="206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Новеллы</a:t>
                      </a:r>
                      <a:r>
                        <a:rPr sz="18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пенсионного</a:t>
                      </a:r>
                      <a:r>
                        <a:rPr sz="18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законодательства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781685">
                <a:tc>
                  <a:txBody>
                    <a:bodyPr/>
                    <a:lstStyle/>
                    <a:p>
                      <a:pPr marR="158115" algn="r">
                        <a:lnSpc>
                          <a:spcPts val="205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13.08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141605" marR="548640" indent="-52069">
                        <a:lnSpc>
                          <a:spcPts val="1810"/>
                        </a:lnSpc>
                        <a:spcBef>
                          <a:spcPts val="244"/>
                        </a:spcBef>
                        <a:tabLst>
                          <a:tab pos="1804035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«Территория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хорошего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настроения»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Впечатления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от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просмотренного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фильма.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Обсуждение,</a:t>
                      </a:r>
                      <a:r>
                        <a:rPr sz="18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обмен</a:t>
                      </a:r>
                      <a:r>
                        <a:rPr sz="18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мнениями.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5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438784">
                <a:tc>
                  <a:txBody>
                    <a:bodyPr/>
                    <a:lstStyle/>
                    <a:p>
                      <a:pPr marR="164465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221E1F"/>
                          </a:solidFill>
                          <a:latin typeface="Calibri"/>
                          <a:cs typeface="Calibri"/>
                        </a:rPr>
                        <a:t>14.08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Медовый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спас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221E1F"/>
                          </a:solidFill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marR="164465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221E1F"/>
                          </a:solidFill>
                          <a:latin typeface="Calibri"/>
                          <a:cs typeface="Calibri"/>
                        </a:rPr>
                        <a:t>17.08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188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«Игротека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столе»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9535">
                        <a:lnSpc>
                          <a:spcPts val="198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Настольные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игры.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Свободное</a:t>
                      </a:r>
                      <a:r>
                        <a:rPr sz="18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общение.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marR="164465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221E1F"/>
                          </a:solidFill>
                          <a:latin typeface="Calibri"/>
                          <a:cs typeface="Calibri"/>
                        </a:rPr>
                        <a:t>18.08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«Школа</a:t>
                      </a:r>
                      <a:r>
                        <a:rPr sz="18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активного</a:t>
                      </a:r>
                      <a:r>
                        <a:rPr sz="18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долголетия».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221E1F"/>
                          </a:solidFill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063" y="489214"/>
            <a:ext cx="836676" cy="95554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577340" y="815339"/>
            <a:ext cx="294640" cy="182880"/>
          </a:xfrm>
          <a:custGeom>
            <a:avLst/>
            <a:gdLst/>
            <a:ahLst/>
            <a:cxnLst/>
            <a:rect l="l" t="t" r="r" b="b"/>
            <a:pathLst>
              <a:path w="294639" h="182880">
                <a:moveTo>
                  <a:pt x="149352" y="130810"/>
                </a:moveTo>
                <a:lnTo>
                  <a:pt x="126492" y="130810"/>
                </a:lnTo>
                <a:lnTo>
                  <a:pt x="126492" y="0"/>
                </a:lnTo>
                <a:lnTo>
                  <a:pt x="105156" y="0"/>
                </a:lnTo>
                <a:lnTo>
                  <a:pt x="105156" y="130810"/>
                </a:lnTo>
                <a:lnTo>
                  <a:pt x="21336" y="130810"/>
                </a:lnTo>
                <a:lnTo>
                  <a:pt x="21336" y="0"/>
                </a:lnTo>
                <a:lnTo>
                  <a:pt x="0" y="0"/>
                </a:lnTo>
                <a:lnTo>
                  <a:pt x="0" y="130810"/>
                </a:lnTo>
                <a:lnTo>
                  <a:pt x="0" y="149860"/>
                </a:lnTo>
                <a:lnTo>
                  <a:pt x="129540" y="149860"/>
                </a:lnTo>
                <a:lnTo>
                  <a:pt x="129540" y="182880"/>
                </a:lnTo>
                <a:lnTo>
                  <a:pt x="149352" y="182880"/>
                </a:lnTo>
                <a:lnTo>
                  <a:pt x="149352" y="149860"/>
                </a:lnTo>
                <a:lnTo>
                  <a:pt x="149352" y="130810"/>
                </a:lnTo>
                <a:close/>
              </a:path>
              <a:path w="294639" h="182880">
                <a:moveTo>
                  <a:pt x="294132" y="130810"/>
                </a:moveTo>
                <a:lnTo>
                  <a:pt x="205740" y="130810"/>
                </a:lnTo>
                <a:lnTo>
                  <a:pt x="205740" y="82550"/>
                </a:lnTo>
                <a:lnTo>
                  <a:pt x="281940" y="82550"/>
                </a:lnTo>
                <a:lnTo>
                  <a:pt x="281940" y="63500"/>
                </a:lnTo>
                <a:lnTo>
                  <a:pt x="205740" y="63500"/>
                </a:lnTo>
                <a:lnTo>
                  <a:pt x="205740" y="17780"/>
                </a:lnTo>
                <a:lnTo>
                  <a:pt x="291084" y="17780"/>
                </a:lnTo>
                <a:lnTo>
                  <a:pt x="291084" y="0"/>
                </a:lnTo>
                <a:lnTo>
                  <a:pt x="185928" y="0"/>
                </a:lnTo>
                <a:lnTo>
                  <a:pt x="185928" y="17780"/>
                </a:lnTo>
                <a:lnTo>
                  <a:pt x="185928" y="63500"/>
                </a:lnTo>
                <a:lnTo>
                  <a:pt x="185928" y="82550"/>
                </a:lnTo>
                <a:lnTo>
                  <a:pt x="185928" y="130810"/>
                </a:lnTo>
                <a:lnTo>
                  <a:pt x="185928" y="149860"/>
                </a:lnTo>
                <a:lnTo>
                  <a:pt x="294132" y="149860"/>
                </a:lnTo>
                <a:lnTo>
                  <a:pt x="294132" y="130810"/>
                </a:lnTo>
                <a:close/>
              </a:path>
            </a:pathLst>
          </a:custGeom>
          <a:solidFill>
            <a:srgbClr val="57595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918716" y="815339"/>
            <a:ext cx="445134" cy="149860"/>
            <a:chOff x="1918716" y="815339"/>
            <a:chExt cx="445134" cy="149860"/>
          </a:xfrm>
        </p:grpSpPr>
        <p:sp>
          <p:nvSpPr>
            <p:cNvPr id="6" name="object 6"/>
            <p:cNvSpPr/>
            <p:nvPr/>
          </p:nvSpPr>
          <p:spPr>
            <a:xfrm>
              <a:off x="1918716" y="815339"/>
              <a:ext cx="288290" cy="149860"/>
            </a:xfrm>
            <a:custGeom>
              <a:avLst/>
              <a:gdLst/>
              <a:ahLst/>
              <a:cxnLst/>
              <a:rect l="l" t="t" r="r" b="b"/>
              <a:pathLst>
                <a:path w="288289" h="149859">
                  <a:moveTo>
                    <a:pt x="128016" y="0"/>
                  </a:moveTo>
                  <a:lnTo>
                    <a:pt x="106680" y="0"/>
                  </a:lnTo>
                  <a:lnTo>
                    <a:pt x="106680" y="63500"/>
                  </a:lnTo>
                  <a:lnTo>
                    <a:pt x="21336" y="63500"/>
                  </a:lnTo>
                  <a:lnTo>
                    <a:pt x="21336" y="0"/>
                  </a:lnTo>
                  <a:lnTo>
                    <a:pt x="0" y="0"/>
                  </a:lnTo>
                  <a:lnTo>
                    <a:pt x="0" y="63500"/>
                  </a:lnTo>
                  <a:lnTo>
                    <a:pt x="0" y="83820"/>
                  </a:lnTo>
                  <a:lnTo>
                    <a:pt x="0" y="147320"/>
                  </a:lnTo>
                  <a:lnTo>
                    <a:pt x="21336" y="147320"/>
                  </a:lnTo>
                  <a:lnTo>
                    <a:pt x="21336" y="83820"/>
                  </a:lnTo>
                  <a:lnTo>
                    <a:pt x="106680" y="83820"/>
                  </a:lnTo>
                  <a:lnTo>
                    <a:pt x="106680" y="147320"/>
                  </a:lnTo>
                  <a:lnTo>
                    <a:pt x="128016" y="147320"/>
                  </a:lnTo>
                  <a:lnTo>
                    <a:pt x="128016" y="83820"/>
                  </a:lnTo>
                  <a:lnTo>
                    <a:pt x="128016" y="63500"/>
                  </a:lnTo>
                  <a:lnTo>
                    <a:pt x="128016" y="0"/>
                  </a:lnTo>
                  <a:close/>
                </a:path>
                <a:path w="288289" h="149859">
                  <a:moveTo>
                    <a:pt x="288036" y="0"/>
                  </a:moveTo>
                  <a:lnTo>
                    <a:pt x="164592" y="0"/>
                  </a:lnTo>
                  <a:lnTo>
                    <a:pt x="164592" y="17780"/>
                  </a:lnTo>
                  <a:lnTo>
                    <a:pt x="216408" y="17780"/>
                  </a:lnTo>
                  <a:lnTo>
                    <a:pt x="216408" y="149860"/>
                  </a:lnTo>
                  <a:lnTo>
                    <a:pt x="236220" y="149860"/>
                  </a:lnTo>
                  <a:lnTo>
                    <a:pt x="236220" y="17780"/>
                  </a:lnTo>
                  <a:lnTo>
                    <a:pt x="288036" y="17780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575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4852" y="815350"/>
              <a:ext cx="118872" cy="147827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6003" y="1050046"/>
            <a:ext cx="156972" cy="150875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763267" y="1051539"/>
            <a:ext cx="675640" cy="182245"/>
            <a:chOff x="1763267" y="1051539"/>
            <a:chExt cx="675640" cy="18224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3267" y="1051570"/>
              <a:ext cx="120395" cy="14782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918716" y="1051546"/>
              <a:ext cx="520065" cy="182245"/>
            </a:xfrm>
            <a:custGeom>
              <a:avLst/>
              <a:gdLst/>
              <a:ahLst/>
              <a:cxnLst/>
              <a:rect l="l" t="t" r="r" b="b"/>
              <a:pathLst>
                <a:path w="520064" h="182244">
                  <a:moveTo>
                    <a:pt x="210312" y="130822"/>
                  </a:moveTo>
                  <a:lnTo>
                    <a:pt x="187452" y="130822"/>
                  </a:lnTo>
                  <a:lnTo>
                    <a:pt x="187452" y="0"/>
                  </a:lnTo>
                  <a:lnTo>
                    <a:pt x="166116" y="0"/>
                  </a:lnTo>
                  <a:lnTo>
                    <a:pt x="166116" y="130822"/>
                  </a:lnTo>
                  <a:lnTo>
                    <a:pt x="103632" y="130822"/>
                  </a:lnTo>
                  <a:lnTo>
                    <a:pt x="103632" y="0"/>
                  </a:lnTo>
                  <a:lnTo>
                    <a:pt x="82296" y="0"/>
                  </a:lnTo>
                  <a:lnTo>
                    <a:pt x="82296" y="130822"/>
                  </a:lnTo>
                  <a:lnTo>
                    <a:pt x="21336" y="130822"/>
                  </a:lnTo>
                  <a:lnTo>
                    <a:pt x="21336" y="12"/>
                  </a:lnTo>
                  <a:lnTo>
                    <a:pt x="0" y="12"/>
                  </a:lnTo>
                  <a:lnTo>
                    <a:pt x="0" y="130822"/>
                  </a:lnTo>
                  <a:lnTo>
                    <a:pt x="0" y="149872"/>
                  </a:lnTo>
                  <a:lnTo>
                    <a:pt x="190500" y="149872"/>
                  </a:lnTo>
                  <a:lnTo>
                    <a:pt x="190500" y="181622"/>
                  </a:lnTo>
                  <a:lnTo>
                    <a:pt x="210312" y="181622"/>
                  </a:lnTo>
                  <a:lnTo>
                    <a:pt x="210312" y="149872"/>
                  </a:lnTo>
                  <a:lnTo>
                    <a:pt x="210312" y="130822"/>
                  </a:lnTo>
                  <a:close/>
                </a:path>
                <a:path w="520064" h="182244">
                  <a:moveTo>
                    <a:pt x="350520" y="130822"/>
                  </a:moveTo>
                  <a:lnTo>
                    <a:pt x="263652" y="130822"/>
                  </a:lnTo>
                  <a:lnTo>
                    <a:pt x="263652" y="83832"/>
                  </a:lnTo>
                  <a:lnTo>
                    <a:pt x="338328" y="83832"/>
                  </a:lnTo>
                  <a:lnTo>
                    <a:pt x="338328" y="63512"/>
                  </a:lnTo>
                  <a:lnTo>
                    <a:pt x="263652" y="63512"/>
                  </a:lnTo>
                  <a:lnTo>
                    <a:pt x="263652" y="20332"/>
                  </a:lnTo>
                  <a:lnTo>
                    <a:pt x="347472" y="20332"/>
                  </a:lnTo>
                  <a:lnTo>
                    <a:pt x="347472" y="12"/>
                  </a:lnTo>
                  <a:lnTo>
                    <a:pt x="242316" y="12"/>
                  </a:lnTo>
                  <a:lnTo>
                    <a:pt x="242316" y="20332"/>
                  </a:lnTo>
                  <a:lnTo>
                    <a:pt x="242316" y="63512"/>
                  </a:lnTo>
                  <a:lnTo>
                    <a:pt x="242316" y="83832"/>
                  </a:lnTo>
                  <a:lnTo>
                    <a:pt x="242316" y="130822"/>
                  </a:lnTo>
                  <a:lnTo>
                    <a:pt x="242316" y="149872"/>
                  </a:lnTo>
                  <a:lnTo>
                    <a:pt x="350520" y="149872"/>
                  </a:lnTo>
                  <a:lnTo>
                    <a:pt x="350520" y="130822"/>
                  </a:lnTo>
                  <a:close/>
                </a:path>
                <a:path w="520064" h="182244">
                  <a:moveTo>
                    <a:pt x="519684" y="12"/>
                  </a:moveTo>
                  <a:lnTo>
                    <a:pt x="498348" y="12"/>
                  </a:lnTo>
                  <a:lnTo>
                    <a:pt x="498348" y="66052"/>
                  </a:lnTo>
                  <a:lnTo>
                    <a:pt x="413004" y="66052"/>
                  </a:lnTo>
                  <a:lnTo>
                    <a:pt x="413004" y="12"/>
                  </a:lnTo>
                  <a:lnTo>
                    <a:pt x="391668" y="12"/>
                  </a:lnTo>
                  <a:lnTo>
                    <a:pt x="391668" y="66052"/>
                  </a:lnTo>
                  <a:lnTo>
                    <a:pt x="391668" y="83832"/>
                  </a:lnTo>
                  <a:lnTo>
                    <a:pt x="391668" y="149872"/>
                  </a:lnTo>
                  <a:lnTo>
                    <a:pt x="413004" y="149872"/>
                  </a:lnTo>
                  <a:lnTo>
                    <a:pt x="413004" y="83832"/>
                  </a:lnTo>
                  <a:lnTo>
                    <a:pt x="498348" y="83832"/>
                  </a:lnTo>
                  <a:lnTo>
                    <a:pt x="498348" y="149872"/>
                  </a:lnTo>
                  <a:lnTo>
                    <a:pt x="519684" y="149872"/>
                  </a:lnTo>
                  <a:lnTo>
                    <a:pt x="519684" y="83832"/>
                  </a:lnTo>
                  <a:lnTo>
                    <a:pt x="519684" y="66052"/>
                  </a:lnTo>
                  <a:lnTo>
                    <a:pt x="519684" y="12"/>
                  </a:lnTo>
                  <a:close/>
                </a:path>
              </a:pathLst>
            </a:custGeom>
            <a:solidFill>
              <a:srgbClr val="575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488692" y="1051570"/>
            <a:ext cx="289560" cy="147955"/>
            <a:chOff x="2488692" y="1051570"/>
            <a:chExt cx="289560" cy="14795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8692" y="1051570"/>
              <a:ext cx="128016" cy="1478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9380" y="1051570"/>
              <a:ext cx="118871" cy="147827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1556003" y="1284742"/>
            <a:ext cx="1472565" cy="186055"/>
            <a:chOff x="1556003" y="1284742"/>
            <a:chExt cx="1472565" cy="186055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6003" y="1292362"/>
              <a:ext cx="141732" cy="1539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25167" y="1292362"/>
              <a:ext cx="163068" cy="1539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7191" y="1284742"/>
              <a:ext cx="358139" cy="18592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99715" y="1292362"/>
              <a:ext cx="163068" cy="15392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494788" y="1292859"/>
              <a:ext cx="135890" cy="147320"/>
            </a:xfrm>
            <a:custGeom>
              <a:avLst/>
              <a:gdLst/>
              <a:ahLst/>
              <a:cxnLst/>
              <a:rect l="l" t="t" r="r" b="b"/>
              <a:pathLst>
                <a:path w="135889" h="147319">
                  <a:moveTo>
                    <a:pt x="135636" y="0"/>
                  </a:moveTo>
                  <a:lnTo>
                    <a:pt x="100584" y="0"/>
                  </a:lnTo>
                  <a:lnTo>
                    <a:pt x="100584" y="57150"/>
                  </a:lnTo>
                  <a:lnTo>
                    <a:pt x="33528" y="57150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57150"/>
                  </a:lnTo>
                  <a:lnTo>
                    <a:pt x="0" y="86360"/>
                  </a:lnTo>
                  <a:lnTo>
                    <a:pt x="0" y="147320"/>
                  </a:lnTo>
                  <a:lnTo>
                    <a:pt x="33528" y="147320"/>
                  </a:lnTo>
                  <a:lnTo>
                    <a:pt x="33528" y="86360"/>
                  </a:lnTo>
                  <a:lnTo>
                    <a:pt x="100584" y="86360"/>
                  </a:lnTo>
                  <a:lnTo>
                    <a:pt x="100584" y="147320"/>
                  </a:lnTo>
                  <a:lnTo>
                    <a:pt x="135636" y="147320"/>
                  </a:lnTo>
                  <a:lnTo>
                    <a:pt x="135636" y="86360"/>
                  </a:lnTo>
                  <a:lnTo>
                    <a:pt x="135636" y="57150"/>
                  </a:lnTo>
                  <a:lnTo>
                    <a:pt x="135636" y="0"/>
                  </a:lnTo>
                  <a:close/>
                </a:path>
              </a:pathLst>
            </a:custGeom>
            <a:solidFill>
              <a:srgbClr val="575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60903" y="1290838"/>
              <a:ext cx="167639" cy="17983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62071" y="1290838"/>
              <a:ext cx="166116" cy="147827"/>
            </a:xfrm>
            <a:prstGeom prst="rect">
              <a:avLst/>
            </a:prstGeom>
          </p:spPr>
        </p:pic>
      </p:grpSp>
      <p:sp>
        <p:nvSpPr>
          <p:cNvPr id="2" name="object 2"/>
          <p:cNvSpPr txBox="1"/>
          <p:nvPr/>
        </p:nvSpPr>
        <p:spPr>
          <a:xfrm>
            <a:off x="4850388" y="316463"/>
            <a:ext cx="23012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970"/>
              </a:lnSpc>
              <a:spcBef>
                <a:spcPts val="100"/>
              </a:spcBef>
            </a:pPr>
            <a:r>
              <a:rPr sz="2700" b="1" spc="-10" dirty="0">
                <a:solidFill>
                  <a:srgbClr val="FFFFFF"/>
                </a:solidFill>
                <a:latin typeface="Calibri"/>
                <a:cs typeface="Calibri"/>
              </a:rPr>
              <a:t>МЕРОПРИЯТИЯ</a:t>
            </a:r>
            <a:endParaRPr sz="2700">
              <a:latin typeface="Calibri"/>
              <a:cs typeface="Calibri"/>
            </a:endParaRPr>
          </a:p>
          <a:p>
            <a:pPr marR="5715" algn="r">
              <a:lnSpc>
                <a:spcPts val="2700"/>
              </a:lnSpc>
            </a:pPr>
            <a:r>
              <a:rPr sz="2700" b="1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7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FFFFFF"/>
                </a:solidFill>
                <a:latin typeface="Calibri"/>
                <a:cs typeface="Calibri"/>
              </a:rPr>
              <a:t>АВГУСТ</a:t>
            </a:r>
            <a:endParaRPr sz="2700">
              <a:latin typeface="Calibri"/>
              <a:cs typeface="Calibri"/>
            </a:endParaRPr>
          </a:p>
          <a:p>
            <a:pPr marR="6350" algn="r">
              <a:lnSpc>
                <a:spcPts val="2970"/>
              </a:lnSpc>
            </a:pPr>
            <a:r>
              <a:rPr sz="2700" b="1" spc="-2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700">
              <a:latin typeface="Calibri"/>
              <a:cs typeface="Calibri"/>
            </a:endParaRPr>
          </a:p>
        </p:txBody>
      </p: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715452" y="1975779"/>
          <a:ext cx="6719570" cy="4886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6135"/>
                <a:gridCol w="4867910"/>
                <a:gridCol w="939165"/>
              </a:tblGrid>
              <a:tr h="639445">
                <a:tc>
                  <a:txBody>
                    <a:bodyPr/>
                    <a:lstStyle/>
                    <a:p>
                      <a:pPr marR="199390" algn="r">
                        <a:lnSpc>
                          <a:spcPts val="2065"/>
                        </a:lnSpc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120014" marR="115570" indent="27305">
                        <a:lnSpc>
                          <a:spcPts val="181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Время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начала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marR="207010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19.08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Яблочный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спас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669925">
                <a:tc>
                  <a:txBody>
                    <a:bodyPr/>
                    <a:lstStyle/>
                    <a:p>
                      <a:pPr marR="207010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20.08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Ссыльные</a:t>
                      </a:r>
                      <a:r>
                        <a:rPr sz="18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ученые</a:t>
                      </a:r>
                      <a:r>
                        <a:rPr sz="18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годы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репрессий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pPr marR="207010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21.08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 marR="690880">
                        <a:lnSpc>
                          <a:spcPts val="181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Государственного</a:t>
                      </a:r>
                      <a:r>
                        <a:rPr sz="18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флага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Российской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Федерации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770890">
                <a:tc>
                  <a:txBody>
                    <a:bodyPr/>
                    <a:lstStyle/>
                    <a:p>
                      <a:pPr marR="207010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24.08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 marR="159385">
                        <a:lnSpc>
                          <a:spcPts val="181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разгрома</a:t>
                      </a:r>
                      <a:r>
                        <a:rPr sz="18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советскими</a:t>
                      </a:r>
                      <a:r>
                        <a:rPr sz="18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войсками</a:t>
                      </a:r>
                      <a:r>
                        <a:rPr sz="18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немецко-фашистских</a:t>
                      </a:r>
                      <a:r>
                        <a:rPr sz="18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войск</a:t>
                      </a:r>
                      <a:r>
                        <a:rPr sz="18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Курской</a:t>
                      </a:r>
                      <a:r>
                        <a:rPr sz="18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битве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781685">
                <a:tc>
                  <a:txBody>
                    <a:bodyPr/>
                    <a:lstStyle/>
                    <a:p>
                      <a:pPr marR="213360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221E1F"/>
                          </a:solidFill>
                          <a:latin typeface="Calibri"/>
                          <a:cs typeface="Calibri"/>
                        </a:rPr>
                        <a:t>25.08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188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«Игротека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столе»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9535">
                        <a:lnSpc>
                          <a:spcPts val="198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Настольные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игры.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Свободное</a:t>
                      </a:r>
                      <a:r>
                        <a:rPr sz="18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общение.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solidFill>
                            <a:srgbClr val="221E1F"/>
                          </a:solidFill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782955">
                <a:tc>
                  <a:txBody>
                    <a:bodyPr/>
                    <a:lstStyle/>
                    <a:p>
                      <a:pPr marR="207010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26.08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2268855" marR="260985" indent="-2002789">
                        <a:lnSpc>
                          <a:spcPts val="1810"/>
                        </a:lnSpc>
                        <a:spcBef>
                          <a:spcPts val="25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«Чайная</a:t>
                      </a:r>
                      <a:r>
                        <a:rPr sz="1800" spc="3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церемония»,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секреты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заваривания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чая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063" y="489214"/>
            <a:ext cx="836676" cy="95554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577340" y="815339"/>
            <a:ext cx="294640" cy="182880"/>
          </a:xfrm>
          <a:custGeom>
            <a:avLst/>
            <a:gdLst/>
            <a:ahLst/>
            <a:cxnLst/>
            <a:rect l="l" t="t" r="r" b="b"/>
            <a:pathLst>
              <a:path w="294639" h="182880">
                <a:moveTo>
                  <a:pt x="149352" y="130810"/>
                </a:moveTo>
                <a:lnTo>
                  <a:pt x="126492" y="130810"/>
                </a:lnTo>
                <a:lnTo>
                  <a:pt x="126492" y="0"/>
                </a:lnTo>
                <a:lnTo>
                  <a:pt x="105156" y="0"/>
                </a:lnTo>
                <a:lnTo>
                  <a:pt x="105156" y="130810"/>
                </a:lnTo>
                <a:lnTo>
                  <a:pt x="21336" y="130810"/>
                </a:lnTo>
                <a:lnTo>
                  <a:pt x="21336" y="0"/>
                </a:lnTo>
                <a:lnTo>
                  <a:pt x="0" y="0"/>
                </a:lnTo>
                <a:lnTo>
                  <a:pt x="0" y="130810"/>
                </a:lnTo>
                <a:lnTo>
                  <a:pt x="0" y="149860"/>
                </a:lnTo>
                <a:lnTo>
                  <a:pt x="129540" y="149860"/>
                </a:lnTo>
                <a:lnTo>
                  <a:pt x="129540" y="182880"/>
                </a:lnTo>
                <a:lnTo>
                  <a:pt x="149352" y="182880"/>
                </a:lnTo>
                <a:lnTo>
                  <a:pt x="149352" y="149860"/>
                </a:lnTo>
                <a:lnTo>
                  <a:pt x="149352" y="130810"/>
                </a:lnTo>
                <a:close/>
              </a:path>
              <a:path w="294639" h="182880">
                <a:moveTo>
                  <a:pt x="294132" y="130810"/>
                </a:moveTo>
                <a:lnTo>
                  <a:pt x="205740" y="130810"/>
                </a:lnTo>
                <a:lnTo>
                  <a:pt x="205740" y="82550"/>
                </a:lnTo>
                <a:lnTo>
                  <a:pt x="281940" y="82550"/>
                </a:lnTo>
                <a:lnTo>
                  <a:pt x="281940" y="63500"/>
                </a:lnTo>
                <a:lnTo>
                  <a:pt x="205740" y="63500"/>
                </a:lnTo>
                <a:lnTo>
                  <a:pt x="205740" y="17780"/>
                </a:lnTo>
                <a:lnTo>
                  <a:pt x="291084" y="17780"/>
                </a:lnTo>
                <a:lnTo>
                  <a:pt x="291084" y="0"/>
                </a:lnTo>
                <a:lnTo>
                  <a:pt x="185928" y="0"/>
                </a:lnTo>
                <a:lnTo>
                  <a:pt x="185928" y="17780"/>
                </a:lnTo>
                <a:lnTo>
                  <a:pt x="185928" y="63500"/>
                </a:lnTo>
                <a:lnTo>
                  <a:pt x="185928" y="82550"/>
                </a:lnTo>
                <a:lnTo>
                  <a:pt x="185928" y="130810"/>
                </a:lnTo>
                <a:lnTo>
                  <a:pt x="185928" y="149860"/>
                </a:lnTo>
                <a:lnTo>
                  <a:pt x="294132" y="149860"/>
                </a:lnTo>
                <a:lnTo>
                  <a:pt x="294132" y="130810"/>
                </a:lnTo>
                <a:close/>
              </a:path>
            </a:pathLst>
          </a:custGeom>
          <a:solidFill>
            <a:srgbClr val="57595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918716" y="815339"/>
            <a:ext cx="445134" cy="149860"/>
            <a:chOff x="1918716" y="815339"/>
            <a:chExt cx="445134" cy="149860"/>
          </a:xfrm>
        </p:grpSpPr>
        <p:sp>
          <p:nvSpPr>
            <p:cNvPr id="6" name="object 6"/>
            <p:cNvSpPr/>
            <p:nvPr/>
          </p:nvSpPr>
          <p:spPr>
            <a:xfrm>
              <a:off x="1918716" y="815339"/>
              <a:ext cx="288290" cy="149860"/>
            </a:xfrm>
            <a:custGeom>
              <a:avLst/>
              <a:gdLst/>
              <a:ahLst/>
              <a:cxnLst/>
              <a:rect l="l" t="t" r="r" b="b"/>
              <a:pathLst>
                <a:path w="288289" h="149859">
                  <a:moveTo>
                    <a:pt x="128016" y="0"/>
                  </a:moveTo>
                  <a:lnTo>
                    <a:pt x="106680" y="0"/>
                  </a:lnTo>
                  <a:lnTo>
                    <a:pt x="106680" y="63500"/>
                  </a:lnTo>
                  <a:lnTo>
                    <a:pt x="21336" y="63500"/>
                  </a:lnTo>
                  <a:lnTo>
                    <a:pt x="21336" y="0"/>
                  </a:lnTo>
                  <a:lnTo>
                    <a:pt x="0" y="0"/>
                  </a:lnTo>
                  <a:lnTo>
                    <a:pt x="0" y="63500"/>
                  </a:lnTo>
                  <a:lnTo>
                    <a:pt x="0" y="83820"/>
                  </a:lnTo>
                  <a:lnTo>
                    <a:pt x="0" y="147320"/>
                  </a:lnTo>
                  <a:lnTo>
                    <a:pt x="21336" y="147320"/>
                  </a:lnTo>
                  <a:lnTo>
                    <a:pt x="21336" y="83820"/>
                  </a:lnTo>
                  <a:lnTo>
                    <a:pt x="106680" y="83820"/>
                  </a:lnTo>
                  <a:lnTo>
                    <a:pt x="106680" y="147320"/>
                  </a:lnTo>
                  <a:lnTo>
                    <a:pt x="128016" y="147320"/>
                  </a:lnTo>
                  <a:lnTo>
                    <a:pt x="128016" y="83820"/>
                  </a:lnTo>
                  <a:lnTo>
                    <a:pt x="128016" y="63500"/>
                  </a:lnTo>
                  <a:lnTo>
                    <a:pt x="128016" y="0"/>
                  </a:lnTo>
                  <a:close/>
                </a:path>
                <a:path w="288289" h="149859">
                  <a:moveTo>
                    <a:pt x="288036" y="0"/>
                  </a:moveTo>
                  <a:lnTo>
                    <a:pt x="164592" y="0"/>
                  </a:lnTo>
                  <a:lnTo>
                    <a:pt x="164592" y="17780"/>
                  </a:lnTo>
                  <a:lnTo>
                    <a:pt x="216408" y="17780"/>
                  </a:lnTo>
                  <a:lnTo>
                    <a:pt x="216408" y="149860"/>
                  </a:lnTo>
                  <a:lnTo>
                    <a:pt x="236220" y="149860"/>
                  </a:lnTo>
                  <a:lnTo>
                    <a:pt x="236220" y="17780"/>
                  </a:lnTo>
                  <a:lnTo>
                    <a:pt x="288036" y="17780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575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4852" y="815350"/>
              <a:ext cx="118872" cy="147827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6003" y="1050046"/>
            <a:ext cx="156972" cy="150875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763267" y="1051539"/>
            <a:ext cx="675640" cy="182245"/>
            <a:chOff x="1763267" y="1051539"/>
            <a:chExt cx="675640" cy="18224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3267" y="1051570"/>
              <a:ext cx="120395" cy="14782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918716" y="1051546"/>
              <a:ext cx="520065" cy="182245"/>
            </a:xfrm>
            <a:custGeom>
              <a:avLst/>
              <a:gdLst/>
              <a:ahLst/>
              <a:cxnLst/>
              <a:rect l="l" t="t" r="r" b="b"/>
              <a:pathLst>
                <a:path w="520064" h="182244">
                  <a:moveTo>
                    <a:pt x="210312" y="130822"/>
                  </a:moveTo>
                  <a:lnTo>
                    <a:pt x="187452" y="130822"/>
                  </a:lnTo>
                  <a:lnTo>
                    <a:pt x="187452" y="0"/>
                  </a:lnTo>
                  <a:lnTo>
                    <a:pt x="166116" y="0"/>
                  </a:lnTo>
                  <a:lnTo>
                    <a:pt x="166116" y="130822"/>
                  </a:lnTo>
                  <a:lnTo>
                    <a:pt x="103632" y="130822"/>
                  </a:lnTo>
                  <a:lnTo>
                    <a:pt x="103632" y="0"/>
                  </a:lnTo>
                  <a:lnTo>
                    <a:pt x="82296" y="0"/>
                  </a:lnTo>
                  <a:lnTo>
                    <a:pt x="82296" y="130822"/>
                  </a:lnTo>
                  <a:lnTo>
                    <a:pt x="21336" y="130822"/>
                  </a:lnTo>
                  <a:lnTo>
                    <a:pt x="21336" y="12"/>
                  </a:lnTo>
                  <a:lnTo>
                    <a:pt x="0" y="12"/>
                  </a:lnTo>
                  <a:lnTo>
                    <a:pt x="0" y="130822"/>
                  </a:lnTo>
                  <a:lnTo>
                    <a:pt x="0" y="149872"/>
                  </a:lnTo>
                  <a:lnTo>
                    <a:pt x="190500" y="149872"/>
                  </a:lnTo>
                  <a:lnTo>
                    <a:pt x="190500" y="181622"/>
                  </a:lnTo>
                  <a:lnTo>
                    <a:pt x="210312" y="181622"/>
                  </a:lnTo>
                  <a:lnTo>
                    <a:pt x="210312" y="149872"/>
                  </a:lnTo>
                  <a:lnTo>
                    <a:pt x="210312" y="130822"/>
                  </a:lnTo>
                  <a:close/>
                </a:path>
                <a:path w="520064" h="182244">
                  <a:moveTo>
                    <a:pt x="350520" y="130822"/>
                  </a:moveTo>
                  <a:lnTo>
                    <a:pt x="263652" y="130822"/>
                  </a:lnTo>
                  <a:lnTo>
                    <a:pt x="263652" y="83832"/>
                  </a:lnTo>
                  <a:lnTo>
                    <a:pt x="338328" y="83832"/>
                  </a:lnTo>
                  <a:lnTo>
                    <a:pt x="338328" y="63512"/>
                  </a:lnTo>
                  <a:lnTo>
                    <a:pt x="263652" y="63512"/>
                  </a:lnTo>
                  <a:lnTo>
                    <a:pt x="263652" y="20332"/>
                  </a:lnTo>
                  <a:lnTo>
                    <a:pt x="347472" y="20332"/>
                  </a:lnTo>
                  <a:lnTo>
                    <a:pt x="347472" y="12"/>
                  </a:lnTo>
                  <a:lnTo>
                    <a:pt x="242316" y="12"/>
                  </a:lnTo>
                  <a:lnTo>
                    <a:pt x="242316" y="20332"/>
                  </a:lnTo>
                  <a:lnTo>
                    <a:pt x="242316" y="63512"/>
                  </a:lnTo>
                  <a:lnTo>
                    <a:pt x="242316" y="83832"/>
                  </a:lnTo>
                  <a:lnTo>
                    <a:pt x="242316" y="130822"/>
                  </a:lnTo>
                  <a:lnTo>
                    <a:pt x="242316" y="149872"/>
                  </a:lnTo>
                  <a:lnTo>
                    <a:pt x="350520" y="149872"/>
                  </a:lnTo>
                  <a:lnTo>
                    <a:pt x="350520" y="130822"/>
                  </a:lnTo>
                  <a:close/>
                </a:path>
                <a:path w="520064" h="182244">
                  <a:moveTo>
                    <a:pt x="519684" y="12"/>
                  </a:moveTo>
                  <a:lnTo>
                    <a:pt x="498348" y="12"/>
                  </a:lnTo>
                  <a:lnTo>
                    <a:pt x="498348" y="66052"/>
                  </a:lnTo>
                  <a:lnTo>
                    <a:pt x="413004" y="66052"/>
                  </a:lnTo>
                  <a:lnTo>
                    <a:pt x="413004" y="12"/>
                  </a:lnTo>
                  <a:lnTo>
                    <a:pt x="391668" y="12"/>
                  </a:lnTo>
                  <a:lnTo>
                    <a:pt x="391668" y="66052"/>
                  </a:lnTo>
                  <a:lnTo>
                    <a:pt x="391668" y="83832"/>
                  </a:lnTo>
                  <a:lnTo>
                    <a:pt x="391668" y="149872"/>
                  </a:lnTo>
                  <a:lnTo>
                    <a:pt x="413004" y="149872"/>
                  </a:lnTo>
                  <a:lnTo>
                    <a:pt x="413004" y="83832"/>
                  </a:lnTo>
                  <a:lnTo>
                    <a:pt x="498348" y="83832"/>
                  </a:lnTo>
                  <a:lnTo>
                    <a:pt x="498348" y="149872"/>
                  </a:lnTo>
                  <a:lnTo>
                    <a:pt x="519684" y="149872"/>
                  </a:lnTo>
                  <a:lnTo>
                    <a:pt x="519684" y="83832"/>
                  </a:lnTo>
                  <a:lnTo>
                    <a:pt x="519684" y="66052"/>
                  </a:lnTo>
                  <a:lnTo>
                    <a:pt x="519684" y="12"/>
                  </a:lnTo>
                  <a:close/>
                </a:path>
              </a:pathLst>
            </a:custGeom>
            <a:solidFill>
              <a:srgbClr val="575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488692" y="1051570"/>
            <a:ext cx="289560" cy="147955"/>
            <a:chOff x="2488692" y="1051570"/>
            <a:chExt cx="289560" cy="14795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8692" y="1051570"/>
              <a:ext cx="128016" cy="1478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9380" y="1051570"/>
              <a:ext cx="118871" cy="147827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1556003" y="1284742"/>
            <a:ext cx="1472565" cy="186055"/>
            <a:chOff x="1556003" y="1284742"/>
            <a:chExt cx="1472565" cy="186055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6003" y="1292362"/>
              <a:ext cx="141732" cy="1539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25167" y="1292362"/>
              <a:ext cx="163068" cy="1539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7191" y="1284742"/>
              <a:ext cx="358139" cy="18592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99715" y="1292362"/>
              <a:ext cx="163068" cy="15392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494788" y="1292859"/>
              <a:ext cx="135890" cy="147320"/>
            </a:xfrm>
            <a:custGeom>
              <a:avLst/>
              <a:gdLst/>
              <a:ahLst/>
              <a:cxnLst/>
              <a:rect l="l" t="t" r="r" b="b"/>
              <a:pathLst>
                <a:path w="135889" h="147319">
                  <a:moveTo>
                    <a:pt x="135636" y="0"/>
                  </a:moveTo>
                  <a:lnTo>
                    <a:pt x="100584" y="0"/>
                  </a:lnTo>
                  <a:lnTo>
                    <a:pt x="100584" y="57150"/>
                  </a:lnTo>
                  <a:lnTo>
                    <a:pt x="33528" y="57150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57150"/>
                  </a:lnTo>
                  <a:lnTo>
                    <a:pt x="0" y="86360"/>
                  </a:lnTo>
                  <a:lnTo>
                    <a:pt x="0" y="147320"/>
                  </a:lnTo>
                  <a:lnTo>
                    <a:pt x="33528" y="147320"/>
                  </a:lnTo>
                  <a:lnTo>
                    <a:pt x="33528" y="86360"/>
                  </a:lnTo>
                  <a:lnTo>
                    <a:pt x="100584" y="86360"/>
                  </a:lnTo>
                  <a:lnTo>
                    <a:pt x="100584" y="147320"/>
                  </a:lnTo>
                  <a:lnTo>
                    <a:pt x="135636" y="147320"/>
                  </a:lnTo>
                  <a:lnTo>
                    <a:pt x="135636" y="86360"/>
                  </a:lnTo>
                  <a:lnTo>
                    <a:pt x="135636" y="57150"/>
                  </a:lnTo>
                  <a:lnTo>
                    <a:pt x="135636" y="0"/>
                  </a:lnTo>
                  <a:close/>
                </a:path>
              </a:pathLst>
            </a:custGeom>
            <a:solidFill>
              <a:srgbClr val="5759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60903" y="1290838"/>
              <a:ext cx="167639" cy="17983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62071" y="1290838"/>
              <a:ext cx="166116" cy="147827"/>
            </a:xfrm>
            <a:prstGeom prst="rect">
              <a:avLst/>
            </a:prstGeom>
          </p:spPr>
        </p:pic>
      </p:grpSp>
      <p:sp>
        <p:nvSpPr>
          <p:cNvPr id="2" name="object 2"/>
          <p:cNvSpPr txBox="1"/>
          <p:nvPr/>
        </p:nvSpPr>
        <p:spPr>
          <a:xfrm>
            <a:off x="4850388" y="316463"/>
            <a:ext cx="23012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970"/>
              </a:lnSpc>
              <a:spcBef>
                <a:spcPts val="100"/>
              </a:spcBef>
            </a:pPr>
            <a:r>
              <a:rPr sz="2700" b="1" spc="-10" dirty="0">
                <a:solidFill>
                  <a:srgbClr val="FFFFFF"/>
                </a:solidFill>
                <a:latin typeface="Calibri"/>
                <a:cs typeface="Calibri"/>
              </a:rPr>
              <a:t>МЕРОПРИЯТИЯ</a:t>
            </a:r>
            <a:endParaRPr sz="2700">
              <a:latin typeface="Calibri"/>
              <a:cs typeface="Calibri"/>
            </a:endParaRPr>
          </a:p>
          <a:p>
            <a:pPr marR="5715" algn="r">
              <a:lnSpc>
                <a:spcPts val="2700"/>
              </a:lnSpc>
            </a:pPr>
            <a:r>
              <a:rPr sz="2700" b="1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7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700" b="1" spc="-10" dirty="0">
                <a:solidFill>
                  <a:srgbClr val="FFFFFF"/>
                </a:solidFill>
                <a:latin typeface="Calibri"/>
                <a:cs typeface="Calibri"/>
              </a:rPr>
              <a:t>АВГУСТ</a:t>
            </a:r>
            <a:endParaRPr sz="2700">
              <a:latin typeface="Calibri"/>
              <a:cs typeface="Calibri"/>
            </a:endParaRPr>
          </a:p>
          <a:p>
            <a:pPr marR="6350" algn="r">
              <a:lnSpc>
                <a:spcPts val="2970"/>
              </a:lnSpc>
            </a:pPr>
            <a:r>
              <a:rPr sz="2700" b="1" spc="-2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700">
              <a:latin typeface="Calibri"/>
              <a:cs typeface="Calibri"/>
            </a:endParaRPr>
          </a:p>
        </p:txBody>
      </p: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840419" y="2027595"/>
          <a:ext cx="6719570" cy="38296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6135"/>
                <a:gridCol w="4814570"/>
                <a:gridCol w="992505"/>
              </a:tblGrid>
              <a:tr h="639445">
                <a:tc>
                  <a:txBody>
                    <a:bodyPr/>
                    <a:lstStyle/>
                    <a:p>
                      <a:pPr marR="199390" algn="r">
                        <a:lnSpc>
                          <a:spcPts val="2065"/>
                        </a:lnSpc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146050" marR="142875" indent="27305">
                        <a:lnSpc>
                          <a:spcPts val="181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Время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начала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</a:tr>
              <a:tr h="1241425">
                <a:tc>
                  <a:txBody>
                    <a:bodyPr/>
                    <a:lstStyle/>
                    <a:p>
                      <a:pPr marR="207010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27.08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 marR="637540">
                        <a:lnSpc>
                          <a:spcPts val="1810"/>
                        </a:lnSpc>
                        <a:spcBef>
                          <a:spcPts val="254"/>
                        </a:spcBef>
                        <a:tabLst>
                          <a:tab pos="1592580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«Компьютерная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грамотность»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Практическое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занятие</a:t>
                      </a:r>
                      <a:r>
                        <a:rPr sz="18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8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получению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государственных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услуг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СФР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через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Единый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портал</a:t>
                      </a:r>
                      <a:r>
                        <a:rPr sz="18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государственных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услуг.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758825">
                <a:tc>
                  <a:txBody>
                    <a:bodyPr/>
                    <a:lstStyle/>
                    <a:p>
                      <a:pPr marR="207010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28.08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1889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День-именинника.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9535">
                        <a:lnSpc>
                          <a:spcPts val="198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Чествование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рожденных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августе.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1189990">
                <a:tc>
                  <a:txBody>
                    <a:bodyPr/>
                    <a:lstStyle/>
                    <a:p>
                      <a:pPr marR="207010" algn="r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31.08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Ореховый</a:t>
                      </a:r>
                      <a:r>
                        <a:rPr sz="18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Спас,</a:t>
                      </a:r>
                      <a:r>
                        <a:rPr sz="18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традиции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207</Words>
  <Application>Microsoft Office PowerPoint</Application>
  <PresentationFormat>Произвольный</PresentationFormat>
  <Paragraphs>94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&lt;CFEBE0ED5FECE5F0EEEFF0E8FFF2E8E83F5F30365F32362E6F6470&gt;</dc:title>
  <dc:creator>036BondarenkoTN</dc:creator>
  <cp:lastModifiedBy>Долидзе Марина Владимировна</cp:lastModifiedBy>
  <cp:revision>1</cp:revision>
  <dcterms:created xsi:type="dcterms:W3CDTF">2026-07-27T07:45:20Z</dcterms:created>
  <dcterms:modified xsi:type="dcterms:W3CDTF">2026-07-27T07:45:56Z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2026-07-21T00:00:00Z</vt:filetime>
  </property>
  <property fmtid="{D5CDD505-2E9C-101B-9397-08002B2CF9AE}" pid="4" name="Creator">
    <vt:lpwstr>PDF24 Creator</vt:lpwstr>
  </property>
  <property fmtid="{D5CDD505-2E9C-101B-9397-08002B2CF9AE}" pid="5" name="LastSaved">
    <vt:filetime>2026-07-27T00:00:00Z</vt:filetime>
  </property>
  <property fmtid="{D5CDD505-2E9C-101B-9397-08002B2CF9AE}" pid="6" name="Producer">
    <vt:lpwstr>3-Heights(TM) PDF Security Shell 4.8.25.2 (http://www.pdf-tools.com)</vt:lpwstr>
  </property>
</Properties>
</file>