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3" r:id="rId2"/>
  </p:sldMasterIdLst>
  <p:sldIdLst>
    <p:sldId id="256" r:id="rId3"/>
    <p:sldId id="260" r:id="rId4"/>
  </p:sldIdLst>
  <p:sldSz cx="7556500" cy="10693400"/>
  <p:notesSz cx="7559675" cy="10691813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Calibri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CA27D37-5A27-4028-89E0-F8C6C862B86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78948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5623" lnSpcReduction="1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idx="5"/>
          </p:nvPr>
        </p:nvSpPr>
        <p:spPr>
          <a:xfrm>
            <a:off x="377640" y="2853360"/>
            <a:ext cx="78948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5623" lnSpcReduction="1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C582364-DD2B-44B9-BF55-E0A5E482775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idx="6"/>
          </p:nvPr>
        </p:nvSpPr>
        <p:spPr>
          <a:xfrm>
            <a:off x="377640" y="285336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idx="7"/>
          </p:nvPr>
        </p:nvSpPr>
        <p:spPr>
          <a:xfrm>
            <a:off x="782640" y="285336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87DDD38-9BF5-44BC-94BA-10ECADF59C3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idx="5"/>
          </p:nvPr>
        </p:nvSpPr>
        <p:spPr>
          <a:xfrm>
            <a:off x="644400" y="250200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idx="6"/>
          </p:nvPr>
        </p:nvSpPr>
        <p:spPr>
          <a:xfrm>
            <a:off x="911520" y="250200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idx="7"/>
          </p:nvPr>
        </p:nvSpPr>
        <p:spPr>
          <a:xfrm>
            <a:off x="377640" y="285336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idx="8"/>
          </p:nvPr>
        </p:nvSpPr>
        <p:spPr>
          <a:xfrm>
            <a:off x="644400" y="285336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idx="9"/>
          </p:nvPr>
        </p:nvSpPr>
        <p:spPr>
          <a:xfrm>
            <a:off x="911520" y="285336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CC9F7EE-360C-4924-AE9A-62B94E5F573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88F8B9E-A19E-47BA-BF5D-6FB3BD21F58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 idx="4"/>
          </p:nvPr>
        </p:nvSpPr>
        <p:spPr>
          <a:xfrm>
            <a:off x="377640" y="-124560"/>
            <a:ext cx="789480" cy="592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F92AB46-6A3D-43AA-8972-F2B1D611CC4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78948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4997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A82E280-1B75-4099-AD69-169E8500596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807A484-9521-49C1-A304-E772B889577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CC82073-81BA-42B7-8006-13D216A31BB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799320" cy="827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CD71E43-F825-4220-A466-375E5DE357E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idx="6"/>
          </p:nvPr>
        </p:nvSpPr>
        <p:spPr>
          <a:xfrm>
            <a:off x="377640" y="285336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9BA9851-CECE-4630-9A31-51CC20F1BD7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 idx="4"/>
          </p:nvPr>
        </p:nvSpPr>
        <p:spPr>
          <a:xfrm>
            <a:off x="377640" y="-124560"/>
            <a:ext cx="789480" cy="592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8B439A7-5DE8-4265-A68B-2C1073D959B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idx="6"/>
          </p:nvPr>
        </p:nvSpPr>
        <p:spPr>
          <a:xfrm>
            <a:off x="782640" y="285336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B67150F-4746-42BD-BA07-A471CCAF0BB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idx="6"/>
          </p:nvPr>
        </p:nvSpPr>
        <p:spPr>
          <a:xfrm>
            <a:off x="377640" y="2853360"/>
            <a:ext cx="78948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5623" lnSpcReduction="1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3625FDD-7968-48E3-97C2-4A7EDECC836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78948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5623" lnSpcReduction="1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idx="5"/>
          </p:nvPr>
        </p:nvSpPr>
        <p:spPr>
          <a:xfrm>
            <a:off x="377640" y="2853360"/>
            <a:ext cx="78948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5623" lnSpcReduction="1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D0FA907-E66F-4687-8839-48923FF9F71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idx="6"/>
          </p:nvPr>
        </p:nvSpPr>
        <p:spPr>
          <a:xfrm>
            <a:off x="377640" y="285336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idx="7"/>
          </p:nvPr>
        </p:nvSpPr>
        <p:spPr>
          <a:xfrm>
            <a:off x="782640" y="285336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31DB942-4776-4A47-8F87-1616E9EAF5D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idx="5"/>
          </p:nvPr>
        </p:nvSpPr>
        <p:spPr>
          <a:xfrm>
            <a:off x="644400" y="250200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idx="6"/>
          </p:nvPr>
        </p:nvSpPr>
        <p:spPr>
          <a:xfrm>
            <a:off x="911520" y="250200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idx="7"/>
          </p:nvPr>
        </p:nvSpPr>
        <p:spPr>
          <a:xfrm>
            <a:off x="377640" y="285336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idx="8"/>
          </p:nvPr>
        </p:nvSpPr>
        <p:spPr>
          <a:xfrm>
            <a:off x="644400" y="285336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idx="9"/>
          </p:nvPr>
        </p:nvSpPr>
        <p:spPr>
          <a:xfrm>
            <a:off x="911520" y="2853360"/>
            <a:ext cx="2538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EC4576E-07E8-470D-BB84-FBBC758391A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78948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4997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8E4B00C-08C4-44CB-96D5-F1B81783E97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B59D1F5-3C78-45E0-9B4A-31BD49CC985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759A932-778C-439B-87B9-8A892A8598D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799320" cy="827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B52F326-9B00-49BB-8DE4-4AF1694CBBB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idx="6"/>
          </p:nvPr>
        </p:nvSpPr>
        <p:spPr>
          <a:xfrm>
            <a:off x="377640" y="285336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D45B2D2-5153-45A7-93C9-93F8A1A8D3D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idx="6"/>
          </p:nvPr>
        </p:nvSpPr>
        <p:spPr>
          <a:xfrm>
            <a:off x="782640" y="285336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7CC738A-74A0-4520-A5CC-ED5D17B0CFB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idx="4"/>
          </p:nvPr>
        </p:nvSpPr>
        <p:spPr>
          <a:xfrm>
            <a:off x="377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idx="5"/>
          </p:nvPr>
        </p:nvSpPr>
        <p:spPr>
          <a:xfrm>
            <a:off x="782640" y="2502000"/>
            <a:ext cx="38520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124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idx="6"/>
          </p:nvPr>
        </p:nvSpPr>
        <p:spPr>
          <a:xfrm>
            <a:off x="377640" y="2853360"/>
            <a:ext cx="789480" cy="32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5623" lnSpcReduction="1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47BE6E1-2C4C-4FC3-B5BA-8843DBDDBEA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 idx="4"/>
          </p:nvPr>
        </p:nvSpPr>
        <p:spPr>
          <a:xfrm>
            <a:off x="377640" y="2502000"/>
            <a:ext cx="78948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 idx="5"/>
          </p:nvPr>
        </p:nvSpPr>
        <p:spPr>
          <a:xfrm>
            <a:off x="1207440" y="2502000"/>
            <a:ext cx="78948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 idx="6"/>
          </p:nvPr>
        </p:nvSpPr>
        <p:spPr>
          <a:xfrm>
            <a:off x="377640" y="3238920"/>
            <a:ext cx="1618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BA21837-62FB-45CC-A72D-CA09AFBDD95F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 idx="4"/>
          </p:nvPr>
        </p:nvSpPr>
        <p:spPr>
          <a:xfrm>
            <a:off x="377640" y="2502000"/>
            <a:ext cx="78948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 idx="5"/>
          </p:nvPr>
        </p:nvSpPr>
        <p:spPr>
          <a:xfrm>
            <a:off x="1207440" y="2502000"/>
            <a:ext cx="78948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 idx="6"/>
          </p:nvPr>
        </p:nvSpPr>
        <p:spPr>
          <a:xfrm>
            <a:off x="377640" y="3238920"/>
            <a:ext cx="1618200" cy="67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kern="1200" spc="-1">
                <a:solidFill>
                  <a:srgbClr val="000000"/>
                </a:solidFill>
                <a:latin typeface="Times New Roman"/>
                <a:ea typeface="+mn-ea"/>
                <a:cs typeface="+mn-c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defPPr>
              <a:defRPr lang="ru-RU"/>
            </a:defPPr>
            <a:lvl1pPr marL="0" indent="0" algn="r" defTabSz="914400" rtl="0" eaLnBrk="1" latinLnBrk="0" hangingPunct="1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kern="1200" spc="-1">
                <a:solidFill>
                  <a:schemeClr val="dk1">
                    <a:tint val="75000"/>
                  </a:schemeClr>
                </a:solidFill>
                <a:latin typeface="Times New Roman"/>
                <a:ea typeface="+mn-ea"/>
                <a:cs typeface="+mn-c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1199F94-21AC-4AAB-BAFD-8ADDF90A756D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lang="ru-RU" sz="1400" b="0" strike="noStrike" kern="1200" spc="-1">
                <a:solidFill>
                  <a:srgbClr val="000000"/>
                </a:solidFill>
                <a:latin typeface="Times New Roman"/>
                <a:ea typeface="+mn-ea"/>
                <a:cs typeface="+mn-c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ject 33"/>
          <p:cNvPicPr/>
          <p:nvPr/>
        </p:nvPicPr>
        <p:blipFill>
          <a:blip r:embed="rId2"/>
          <a:stretch>
            <a:fillRect/>
          </a:stretch>
        </p:blipFill>
        <p:spPr>
          <a:xfrm>
            <a:off x="3731760" y="108000"/>
            <a:ext cx="3713760" cy="1652040"/>
          </a:xfrm>
          <a:prstGeom prst="rect">
            <a:avLst/>
          </a:prstGeom>
          <a:ln w="0">
            <a:noFill/>
          </a:ln>
        </p:spPr>
      </p:pic>
      <p:sp>
        <p:nvSpPr>
          <p:cNvPr id="44" name="object 35"/>
          <p:cNvSpPr/>
          <p:nvPr/>
        </p:nvSpPr>
        <p:spPr>
          <a:xfrm>
            <a:off x="111240" y="7000200"/>
            <a:ext cx="7339320" cy="3577320"/>
          </a:xfrm>
          <a:custGeom>
            <a:avLst/>
            <a:gdLst>
              <a:gd name="textAreaLeft" fmla="*/ 0 w 7339320"/>
              <a:gd name="textAreaRight" fmla="*/ 7345800 w 7339320"/>
              <a:gd name="textAreaTop" fmla="*/ 0 h 3577320"/>
              <a:gd name="textAreaBottom" fmla="*/ 3583800 h 35773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5" name="Группа 1"/>
          <p:cNvGrpSpPr/>
          <p:nvPr/>
        </p:nvGrpSpPr>
        <p:grpSpPr>
          <a:xfrm>
            <a:off x="644400" y="8176320"/>
            <a:ext cx="1141560" cy="126360"/>
            <a:chOff x="644400" y="8176320"/>
            <a:chExt cx="1141560" cy="126360"/>
          </a:xfrm>
        </p:grpSpPr>
        <p:pic>
          <p:nvPicPr>
            <p:cNvPr id="46" name="object 3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44400" y="8176320"/>
              <a:ext cx="96840" cy="126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7" name="object 37"/>
            <p:cNvSpPr/>
            <p:nvPr/>
          </p:nvSpPr>
          <p:spPr>
            <a:xfrm>
              <a:off x="771480" y="8178120"/>
              <a:ext cx="88200" cy="123120"/>
            </a:xfrm>
            <a:custGeom>
              <a:avLst/>
              <a:gdLst>
                <a:gd name="textAreaLeft" fmla="*/ 0 w 88200"/>
                <a:gd name="textAreaRight" fmla="*/ 94680 w 88200"/>
                <a:gd name="textAreaTop" fmla="*/ 0 h 123120"/>
                <a:gd name="textAreaBottom" fmla="*/ 129600 h 123120"/>
              </a:gdLst>
              <a:ahLst/>
              <a:cxnLst/>
              <a:rect l="textAreaLeft" t="textAreaTop" r="textAreaRight" b="textAreaBottom"/>
              <a:pathLst>
                <a:path w="94615" h="129539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8" name="object 38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888840" y="8176320"/>
              <a:ext cx="285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3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201680" y="8176320"/>
              <a:ext cx="312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4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545480" y="8178120"/>
              <a:ext cx="103680" cy="12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679400" y="8178120"/>
              <a:ext cx="106560" cy="124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24480" y="316800"/>
            <a:ext cx="2789640" cy="1189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НА АВГУСТ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object 43"/>
          <p:cNvSpPr/>
          <p:nvPr/>
        </p:nvSpPr>
        <p:spPr>
          <a:xfrm>
            <a:off x="628920" y="8441640"/>
            <a:ext cx="5107680" cy="217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 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Microsoft YaHei"/>
              </a:rPr>
              <a:t>Адрес:г. Нефтекумск, микрорайон 1, дом 29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Microsoft YaHei"/>
              </a:rPr>
              <a:t>Контактный номер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Microsoft YaHei"/>
              </a:rPr>
              <a:t>(86558) 3-10-01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Microsoft YaHei"/>
              </a:rPr>
              <a:t>Зыза Ольга Тимофеевна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object 44"/>
          <p:cNvSpPr/>
          <p:nvPr/>
        </p:nvSpPr>
        <p:spPr>
          <a:xfrm>
            <a:off x="3651120" y="7434720"/>
            <a:ext cx="345924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Пятница 08:00-15-45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object 45"/>
          <p:cNvSpPr/>
          <p:nvPr/>
        </p:nvSpPr>
        <p:spPr>
          <a:xfrm>
            <a:off x="6123240" y="8786520"/>
            <a:ext cx="10152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 Ставропольскому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6" name="Группа 103"/>
          <p:cNvGrpSpPr/>
          <p:nvPr/>
        </p:nvGrpSpPr>
        <p:grpSpPr>
          <a:xfrm>
            <a:off x="512280" y="489240"/>
            <a:ext cx="2511360" cy="976680"/>
            <a:chOff x="512280" y="489240"/>
            <a:chExt cx="2511360" cy="976680"/>
          </a:xfrm>
        </p:grpSpPr>
        <p:pic>
          <p:nvPicPr>
            <p:cNvPr id="57" name="object 49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512280" y="489240"/>
              <a:ext cx="833040" cy="950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8" name="object 50"/>
            <p:cNvSpPr/>
            <p:nvPr/>
          </p:nvSpPr>
          <p:spPr>
            <a:xfrm>
              <a:off x="1577160" y="814680"/>
              <a:ext cx="288720" cy="178920"/>
            </a:xfrm>
            <a:custGeom>
              <a:avLst/>
              <a:gdLst>
                <a:gd name="textAreaLeft" fmla="*/ 0 w 288720"/>
                <a:gd name="textAreaRight" fmla="*/ 295200 w 288720"/>
                <a:gd name="textAreaTop" fmla="*/ 0 h 178920"/>
                <a:gd name="textAreaBottom" fmla="*/ 185400 h 1789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9" name="object 51"/>
            <p:cNvGrpSpPr/>
            <p:nvPr/>
          </p:nvGrpSpPr>
          <p:grpSpPr>
            <a:xfrm>
              <a:off x="1917720" y="814680"/>
              <a:ext cx="441360" cy="144720"/>
              <a:chOff x="1917720" y="814680"/>
              <a:chExt cx="441360" cy="144720"/>
            </a:xfrm>
          </p:grpSpPr>
          <p:sp>
            <p:nvSpPr>
              <p:cNvPr id="60" name="object 52"/>
              <p:cNvSpPr/>
              <p:nvPr/>
            </p:nvSpPr>
            <p:spPr>
              <a:xfrm>
                <a:off x="1917720" y="814680"/>
                <a:ext cx="284400" cy="144720"/>
              </a:xfrm>
              <a:custGeom>
                <a:avLst/>
                <a:gdLst>
                  <a:gd name="textAreaLeft" fmla="*/ 0 w 284400"/>
                  <a:gd name="textAreaRight" fmla="*/ 290880 w 284400"/>
                  <a:gd name="textAreaTop" fmla="*/ 0 h 144720"/>
                  <a:gd name="textAreaBottom" fmla="*/ 151200 h 1447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1" name="object 5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44240" y="815040"/>
                <a:ext cx="11484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2" name="object 54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556640" y="1049760"/>
              <a:ext cx="153360" cy="147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3" name="object 55"/>
            <p:cNvGrpSpPr/>
            <p:nvPr/>
          </p:nvGrpSpPr>
          <p:grpSpPr>
            <a:xfrm>
              <a:off x="1762920" y="1051200"/>
              <a:ext cx="671040" cy="177120"/>
              <a:chOff x="1762920" y="1051200"/>
              <a:chExt cx="671040" cy="177120"/>
            </a:xfrm>
          </p:grpSpPr>
          <p:pic>
            <p:nvPicPr>
              <p:cNvPr id="64" name="object 5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62920" y="1051560"/>
                <a:ext cx="116280" cy="143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5" name="object 57"/>
              <p:cNvSpPr/>
              <p:nvPr/>
            </p:nvSpPr>
            <p:spPr>
              <a:xfrm>
                <a:off x="1917720" y="1051200"/>
                <a:ext cx="516240" cy="177120"/>
              </a:xfrm>
              <a:custGeom>
                <a:avLst/>
                <a:gdLst>
                  <a:gd name="textAreaLeft" fmla="*/ 0 w 516240"/>
                  <a:gd name="textAreaRight" fmla="*/ 522720 w 516240"/>
                  <a:gd name="textAreaTop" fmla="*/ 0 h 177120"/>
                  <a:gd name="textAreaBottom" fmla="*/ 183600 h 1771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6" name="object 58"/>
            <p:cNvGrpSpPr/>
            <p:nvPr/>
          </p:nvGrpSpPr>
          <p:grpSpPr>
            <a:xfrm>
              <a:off x="2489040" y="1051560"/>
              <a:ext cx="284400" cy="143640"/>
              <a:chOff x="2489040" y="1051560"/>
              <a:chExt cx="284400" cy="143640"/>
            </a:xfrm>
          </p:grpSpPr>
          <p:pic>
            <p:nvPicPr>
              <p:cNvPr id="67" name="object 5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89040" y="1051560"/>
                <a:ext cx="123480" cy="143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58960" y="1051560"/>
                <a:ext cx="11448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9" name="object 61"/>
            <p:cNvGrpSpPr/>
            <p:nvPr/>
          </p:nvGrpSpPr>
          <p:grpSpPr>
            <a:xfrm>
              <a:off x="1556640" y="1284480"/>
              <a:ext cx="1467000" cy="181440"/>
              <a:chOff x="1556640" y="1284480"/>
              <a:chExt cx="1467000" cy="181440"/>
            </a:xfrm>
          </p:grpSpPr>
          <p:pic>
            <p:nvPicPr>
              <p:cNvPr id="70" name="object 6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556640" y="1292040"/>
                <a:ext cx="13680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258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17720" y="1284480"/>
                <a:ext cx="353880" cy="181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3000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4" name="object 66"/>
              <p:cNvSpPr/>
              <p:nvPr/>
            </p:nvSpPr>
            <p:spPr>
              <a:xfrm>
                <a:off x="2494080" y="1290960"/>
                <a:ext cx="132120" cy="143280"/>
              </a:xfrm>
              <a:custGeom>
                <a:avLst/>
                <a:gdLst>
                  <a:gd name="textAreaLeft" fmla="*/ 0 w 132120"/>
                  <a:gd name="textAreaRight" fmla="*/ 138600 w 132120"/>
                  <a:gd name="textAreaTop" fmla="*/ 0 h 143280"/>
                  <a:gd name="textAreaBottom" fmla="*/ 149760 h 1432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5" name="object 6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61480" y="1290960"/>
                <a:ext cx="163800" cy="174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6" name="object 6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61640" y="1290960"/>
                <a:ext cx="162000" cy="143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7" name="Прямоугольник: скругленные углы 2"/>
          <p:cNvSpPr/>
          <p:nvPr/>
        </p:nvSpPr>
        <p:spPr>
          <a:xfrm>
            <a:off x="6140520" y="9593640"/>
            <a:ext cx="868320" cy="8521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8" name="Овал 3"/>
          <p:cNvSpPr/>
          <p:nvPr/>
        </p:nvSpPr>
        <p:spPr>
          <a:xfrm>
            <a:off x="6047640" y="7952400"/>
            <a:ext cx="80892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9" name="object 48"/>
          <p:cNvPicPr/>
          <p:nvPr/>
        </p:nvPicPr>
        <p:blipFill>
          <a:blip r:embed="rId20"/>
          <a:stretch>
            <a:fillRect/>
          </a:stretch>
        </p:blipFill>
        <p:spPr>
          <a:xfrm>
            <a:off x="6162120" y="8141760"/>
            <a:ext cx="595080" cy="510120"/>
          </a:xfrm>
          <a:prstGeom prst="rect">
            <a:avLst/>
          </a:prstGeom>
          <a:ln w="0">
            <a:noFill/>
          </a:ln>
        </p:spPr>
      </p:pic>
      <p:pic>
        <p:nvPicPr>
          <p:cNvPr id="80" name="Рисунок 7"/>
          <p:cNvPicPr/>
          <p:nvPr/>
        </p:nvPicPr>
        <p:blipFill>
          <a:blip r:embed="rId21"/>
          <a:stretch>
            <a:fillRect/>
          </a:stretch>
        </p:blipFill>
        <p:spPr>
          <a:xfrm>
            <a:off x="6153120" y="9577080"/>
            <a:ext cx="855720" cy="8557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1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548422"/>
              </p:ext>
            </p:extLst>
          </p:nvPr>
        </p:nvGraphicFramePr>
        <p:xfrm>
          <a:off x="434160" y="2092320"/>
          <a:ext cx="6849720" cy="5360760"/>
        </p:xfrm>
        <a:graphic>
          <a:graphicData uri="http://schemas.openxmlformats.org/drawingml/2006/table">
            <a:tbl>
              <a:tblPr/>
              <a:tblGrid>
                <a:gridCol w="849600"/>
                <a:gridCol w="4838760"/>
                <a:gridCol w="1161360"/>
              </a:tblGrid>
              <a:tr h="7092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17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03.08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День ВДВ.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Просмотр фильма РГО «Курильский десант.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Последний бой войны»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824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04.08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«Территория хорошего настроения»</a:t>
                      </a:r>
                    </a:p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Настольные игры. Свободное общение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17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05.08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курсанта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17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06.08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Хирасимы ( борьба за запрет ядерного оружия)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17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физкультурника. (ЗОЖ)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17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Международный день офтальмологии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17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альпинизма. Просмотр фильма РГО</a:t>
                      </a:r>
                    </a:p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«Вершины России. Гора Белуха»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17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Китайская гимнастика для пожилых людей (ЗОЖ)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</a:tr>
              <a:tr h="2473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виниловой пластинки.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54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14.08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Медовый спас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</a:tr>
              <a:tr h="375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17.08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археолога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18.08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Географа. Просмотр фильма РГО</a:t>
                      </a:r>
                    </a:p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200" b="0" strike="noStrike" spc="-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Географы-Великой 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Победы»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ject 33"/>
          <p:cNvPicPr/>
          <p:nvPr/>
        </p:nvPicPr>
        <p:blipFill>
          <a:blip r:embed="rId2"/>
          <a:stretch>
            <a:fillRect/>
          </a:stretch>
        </p:blipFill>
        <p:spPr>
          <a:xfrm>
            <a:off x="3731760" y="108000"/>
            <a:ext cx="3713760" cy="1652040"/>
          </a:xfrm>
          <a:prstGeom prst="rect">
            <a:avLst/>
          </a:prstGeom>
          <a:ln w="0">
            <a:noFill/>
          </a:ln>
        </p:spPr>
      </p:pic>
      <p:sp>
        <p:nvSpPr>
          <p:cNvPr id="44" name="object 35"/>
          <p:cNvSpPr/>
          <p:nvPr/>
        </p:nvSpPr>
        <p:spPr>
          <a:xfrm>
            <a:off x="111240" y="7000200"/>
            <a:ext cx="7339320" cy="3577320"/>
          </a:xfrm>
          <a:custGeom>
            <a:avLst/>
            <a:gdLst>
              <a:gd name="textAreaLeft" fmla="*/ 0 w 7339320"/>
              <a:gd name="textAreaRight" fmla="*/ 7345800 w 7339320"/>
              <a:gd name="textAreaTop" fmla="*/ 0 h 3577320"/>
              <a:gd name="textAreaBottom" fmla="*/ 3583800 h 35773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>
            <a:defPPr>
              <a:defRPr lang="ru-RU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9pPr>
          </a:lstStyle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5" name="Группа 1"/>
          <p:cNvGrpSpPr/>
          <p:nvPr/>
        </p:nvGrpSpPr>
        <p:grpSpPr>
          <a:xfrm>
            <a:off x="644400" y="8176320"/>
            <a:ext cx="1141560" cy="126360"/>
            <a:chOff x="644400" y="8176320"/>
            <a:chExt cx="1141560" cy="126360"/>
          </a:xfrm>
        </p:grpSpPr>
        <p:pic>
          <p:nvPicPr>
            <p:cNvPr id="46" name="object 3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44400" y="8176320"/>
              <a:ext cx="96840" cy="126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7" name="object 37"/>
            <p:cNvSpPr/>
            <p:nvPr/>
          </p:nvSpPr>
          <p:spPr>
            <a:xfrm>
              <a:off x="771480" y="8178120"/>
              <a:ext cx="88200" cy="123120"/>
            </a:xfrm>
            <a:custGeom>
              <a:avLst/>
              <a:gdLst>
                <a:gd name="textAreaLeft" fmla="*/ 0 w 88200"/>
                <a:gd name="textAreaRight" fmla="*/ 94680 w 88200"/>
                <a:gd name="textAreaTop" fmla="*/ 0 h 123120"/>
                <a:gd name="textAreaBottom" fmla="*/ 129600 h 123120"/>
              </a:gdLst>
              <a:ahLst/>
              <a:cxnLst/>
              <a:rect l="textAreaLeft" t="textAreaTop" r="textAreaRight" b="textAreaBottom"/>
              <a:pathLst>
                <a:path w="94615" h="129538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>
              <a:defPPr>
                <a:defRPr lang="ru-RU"/>
              </a:defPPr>
            </a:lstStyle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8" name="object 38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888840" y="8176320"/>
              <a:ext cx="285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3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201680" y="8176320"/>
              <a:ext cx="312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4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545480" y="8178120"/>
              <a:ext cx="103680" cy="12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679400" y="8178120"/>
              <a:ext cx="106560" cy="124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24480" y="316800"/>
            <a:ext cx="2789640" cy="1189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НА АВГУСТ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object 43"/>
          <p:cNvSpPr/>
          <p:nvPr/>
        </p:nvSpPr>
        <p:spPr>
          <a:xfrm>
            <a:off x="628920" y="8441640"/>
            <a:ext cx="5107680" cy="217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>
            <a:defPPr>
              <a:defRPr lang="ru-RU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9pPr>
          </a:lstStyle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 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Microsoft YaHei"/>
              </a:rPr>
              <a:t>Адрес:г. Нефтекумск, микрорайон 1, дом 29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Microsoft YaHei"/>
              </a:rPr>
              <a:t>Контактный номер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Microsoft YaHei"/>
              </a:rPr>
              <a:t>(86558) 3-10-01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Microsoft YaHei"/>
              </a:rPr>
              <a:t>Зыза Ольга Тимофеевна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object 44"/>
          <p:cNvSpPr/>
          <p:nvPr/>
        </p:nvSpPr>
        <p:spPr>
          <a:xfrm>
            <a:off x="3651120" y="7434720"/>
            <a:ext cx="345924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>
            <a:defPPr>
              <a:defRPr lang="ru-RU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9pPr>
          </a:lstStyle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Пятница 08:00-15-45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object 45"/>
          <p:cNvSpPr/>
          <p:nvPr/>
        </p:nvSpPr>
        <p:spPr>
          <a:xfrm>
            <a:off x="6123240" y="8786520"/>
            <a:ext cx="10152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>
            <a:defPPr>
              <a:defRPr lang="ru-RU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9pPr>
          </a:lstStyle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 Ставропольскому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6" name="Группа 103"/>
          <p:cNvGrpSpPr/>
          <p:nvPr/>
        </p:nvGrpSpPr>
        <p:grpSpPr>
          <a:xfrm>
            <a:off x="512280" y="489240"/>
            <a:ext cx="2511360" cy="976680"/>
            <a:chOff x="512280" y="489240"/>
            <a:chExt cx="2511360" cy="976680"/>
          </a:xfrm>
        </p:grpSpPr>
        <p:pic>
          <p:nvPicPr>
            <p:cNvPr id="57" name="object 49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512280" y="489240"/>
              <a:ext cx="833040" cy="950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8" name="object 50"/>
            <p:cNvSpPr/>
            <p:nvPr/>
          </p:nvSpPr>
          <p:spPr>
            <a:xfrm>
              <a:off x="1577160" y="814680"/>
              <a:ext cx="288720" cy="178920"/>
            </a:xfrm>
            <a:custGeom>
              <a:avLst/>
              <a:gdLst>
                <a:gd name="textAreaLeft" fmla="*/ 0 w 288720"/>
                <a:gd name="textAreaRight" fmla="*/ 295200 w 288720"/>
                <a:gd name="textAreaTop" fmla="*/ 0 h 178920"/>
                <a:gd name="textAreaBottom" fmla="*/ 185400 h 1789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>
              <a:defPPr>
                <a:defRPr lang="ru-RU"/>
              </a:defPPr>
            </a:lstStyle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9" name="object 51"/>
            <p:cNvGrpSpPr/>
            <p:nvPr/>
          </p:nvGrpSpPr>
          <p:grpSpPr>
            <a:xfrm>
              <a:off x="1917720" y="814680"/>
              <a:ext cx="441360" cy="144720"/>
              <a:chOff x="1917720" y="814680"/>
              <a:chExt cx="441360" cy="144720"/>
            </a:xfrm>
          </p:grpSpPr>
          <p:sp>
            <p:nvSpPr>
              <p:cNvPr id="60" name="object 52"/>
              <p:cNvSpPr/>
              <p:nvPr/>
            </p:nvSpPr>
            <p:spPr>
              <a:xfrm>
                <a:off x="1917720" y="814680"/>
                <a:ext cx="284400" cy="144720"/>
              </a:xfrm>
              <a:custGeom>
                <a:avLst/>
                <a:gdLst>
                  <a:gd name="textAreaLeft" fmla="*/ 0 w 284400"/>
                  <a:gd name="textAreaRight" fmla="*/ 290880 w 284400"/>
                  <a:gd name="textAreaTop" fmla="*/ 0 h 144720"/>
                  <a:gd name="textAreaBottom" fmla="*/ 151200 h 1447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>
                <a:defPPr>
                  <a:defRPr lang="ru-RU"/>
                </a:defPPr>
              </a:lstStyle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1" name="object 5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44240" y="815040"/>
                <a:ext cx="11484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2" name="object 54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556640" y="1049760"/>
              <a:ext cx="153360" cy="147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3" name="object 55"/>
            <p:cNvGrpSpPr/>
            <p:nvPr/>
          </p:nvGrpSpPr>
          <p:grpSpPr>
            <a:xfrm>
              <a:off x="1762920" y="1051200"/>
              <a:ext cx="671040" cy="177120"/>
              <a:chOff x="1762920" y="1051200"/>
              <a:chExt cx="671040" cy="177120"/>
            </a:xfrm>
          </p:grpSpPr>
          <p:pic>
            <p:nvPicPr>
              <p:cNvPr id="64" name="object 5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62920" y="1051560"/>
                <a:ext cx="116280" cy="143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5" name="object 57"/>
              <p:cNvSpPr/>
              <p:nvPr/>
            </p:nvSpPr>
            <p:spPr>
              <a:xfrm>
                <a:off x="1917720" y="1051200"/>
                <a:ext cx="516240" cy="177120"/>
              </a:xfrm>
              <a:custGeom>
                <a:avLst/>
                <a:gdLst>
                  <a:gd name="textAreaLeft" fmla="*/ 0 w 516240"/>
                  <a:gd name="textAreaRight" fmla="*/ 522720 w 516240"/>
                  <a:gd name="textAreaTop" fmla="*/ 0 h 177120"/>
                  <a:gd name="textAreaBottom" fmla="*/ 183600 h 1771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>
                <a:defPPr>
                  <a:defRPr lang="ru-RU"/>
                </a:defPPr>
              </a:lstStyle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6" name="object 58"/>
            <p:cNvGrpSpPr/>
            <p:nvPr/>
          </p:nvGrpSpPr>
          <p:grpSpPr>
            <a:xfrm>
              <a:off x="2489040" y="1051560"/>
              <a:ext cx="284400" cy="143640"/>
              <a:chOff x="2489040" y="1051560"/>
              <a:chExt cx="284400" cy="143640"/>
            </a:xfrm>
          </p:grpSpPr>
          <p:pic>
            <p:nvPicPr>
              <p:cNvPr id="67" name="object 5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89040" y="1051560"/>
                <a:ext cx="123480" cy="143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58960" y="1051560"/>
                <a:ext cx="11448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9" name="object 61"/>
            <p:cNvGrpSpPr/>
            <p:nvPr/>
          </p:nvGrpSpPr>
          <p:grpSpPr>
            <a:xfrm>
              <a:off x="1556640" y="1284480"/>
              <a:ext cx="1467000" cy="181440"/>
              <a:chOff x="1556640" y="1284480"/>
              <a:chExt cx="1467000" cy="181440"/>
            </a:xfrm>
          </p:grpSpPr>
          <p:pic>
            <p:nvPicPr>
              <p:cNvPr id="70" name="object 6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556640" y="1292040"/>
                <a:ext cx="13680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258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17720" y="1284480"/>
                <a:ext cx="353880" cy="181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3000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4" name="object 66"/>
              <p:cNvSpPr/>
              <p:nvPr/>
            </p:nvSpPr>
            <p:spPr>
              <a:xfrm>
                <a:off x="2494080" y="1290960"/>
                <a:ext cx="132120" cy="143280"/>
              </a:xfrm>
              <a:custGeom>
                <a:avLst/>
                <a:gdLst>
                  <a:gd name="textAreaLeft" fmla="*/ 0 w 132120"/>
                  <a:gd name="textAreaRight" fmla="*/ 138600 w 132120"/>
                  <a:gd name="textAreaTop" fmla="*/ 0 h 143280"/>
                  <a:gd name="textAreaBottom" fmla="*/ 149760 h 1432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>
                <a:defPPr>
                  <a:defRPr lang="ru-RU"/>
                </a:defPPr>
              </a:lstStyle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5" name="object 6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61480" y="1290960"/>
                <a:ext cx="163800" cy="174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6" name="object 6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61640" y="1290960"/>
                <a:ext cx="162000" cy="143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7" name="Прямоугольник: скругленные углы 2"/>
          <p:cNvSpPr/>
          <p:nvPr/>
        </p:nvSpPr>
        <p:spPr>
          <a:xfrm>
            <a:off x="6140520" y="9593640"/>
            <a:ext cx="868320" cy="8521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>
            <a:defPPr>
              <a:defRPr lang="ru-RU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9pPr>
          </a:lstStyle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8" name="Овал 3"/>
          <p:cNvSpPr/>
          <p:nvPr/>
        </p:nvSpPr>
        <p:spPr>
          <a:xfrm>
            <a:off x="6047640" y="7952400"/>
            <a:ext cx="80892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>
            <a:defPPr>
              <a:defRPr lang="ru-RU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Calibri"/>
                <a:ea typeface="Arial"/>
                <a:cs typeface="Arial"/>
                <a:sym typeface="Wingdings" charset="2"/>
              </a:defRPr>
            </a:lvl9pPr>
          </a:lstStyle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9" name="object 48"/>
          <p:cNvPicPr/>
          <p:nvPr/>
        </p:nvPicPr>
        <p:blipFill>
          <a:blip r:embed="rId20"/>
          <a:stretch>
            <a:fillRect/>
          </a:stretch>
        </p:blipFill>
        <p:spPr>
          <a:xfrm>
            <a:off x="6162120" y="8141760"/>
            <a:ext cx="595080" cy="510120"/>
          </a:xfrm>
          <a:prstGeom prst="rect">
            <a:avLst/>
          </a:prstGeom>
          <a:ln w="0">
            <a:noFill/>
          </a:ln>
        </p:spPr>
      </p:pic>
      <p:pic>
        <p:nvPicPr>
          <p:cNvPr id="80" name="Рисунок 7"/>
          <p:cNvPicPr/>
          <p:nvPr/>
        </p:nvPicPr>
        <p:blipFill>
          <a:blip r:embed="rId21"/>
          <a:stretch>
            <a:fillRect/>
          </a:stretch>
        </p:blipFill>
        <p:spPr>
          <a:xfrm>
            <a:off x="6153120" y="9577080"/>
            <a:ext cx="855720" cy="8557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1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517833"/>
              </p:ext>
            </p:extLst>
          </p:nvPr>
        </p:nvGraphicFramePr>
        <p:xfrm>
          <a:off x="434160" y="2092320"/>
          <a:ext cx="6849720" cy="4755052"/>
        </p:xfrm>
        <a:graphic>
          <a:graphicData uri="http://schemas.openxmlformats.org/drawingml/2006/table">
            <a:tbl>
              <a:tblPr/>
              <a:tblGrid>
                <a:gridCol w="849600"/>
                <a:gridCol w="4838760"/>
                <a:gridCol w="1161360"/>
              </a:tblGrid>
              <a:tr h="8823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427804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Яблочный спас</a:t>
                      </a: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02324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фотографии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95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21.08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Государственного флага РФ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5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Беседы по пенсионной грамотности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95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Цикл фильмов РГО «Поехали»</a:t>
                      </a:r>
                    </a:p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Северная Осетия. Просмотр фильма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5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дальнобойщика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669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российского кино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5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«Территория хорошего настроения»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</a:tr>
              <a:tr h="475404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31.08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Компьютерная грамотность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2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200" b="0" strike="noStrike" spc="-26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258</Words>
  <Application>Microsoft Office PowerPoint</Application>
  <PresentationFormat>Произвольный</PresentationFormat>
  <Paragraphs>100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Microsoft YaHei</vt:lpstr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МЕРОПРИЯТИЯ  НА АВГУСТ 2026</vt:lpstr>
      <vt:lpstr>МЕРОПРИЯТИЯ  НА АВГУСТ 2026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Долидзе Марина Владимировна</cp:lastModifiedBy>
  <cp:revision>35</cp:revision>
  <cp:lastPrinted>2026-07-23T15:49:51Z</cp:lastPrinted>
  <dcterms:created xsi:type="dcterms:W3CDTF">2025-11-06T11:20:25Z</dcterms:created>
  <dcterms:modified xsi:type="dcterms:W3CDTF">2026-07-27T07:54:25Z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