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3216" y="-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E08994-2A8D-46E6-9938-622A50FEE39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105D5B6-E860-4B5A-B462-DE80895FDE5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6AE4B4-E430-4DBE-AD98-8AEF1B52A13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30D1E94-9348-4D6C-B1B8-D4C453ADB4D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B8D3A52-6772-4910-9509-5627E4B0BEC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01A54CF-1E22-405D-9CE3-FE64EC17C60A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6B48F2-85D4-4932-9BA9-8435FF68315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2678851-567F-4640-9B1E-F490E6EB874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84C192F-F2D5-4301-9FF1-6B16D7C35C3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BC12E5B-D830-4213-B1CF-C85021BB2C5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439886" y="30600"/>
            <a:ext cx="4011394" cy="16578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334126" y="420914"/>
            <a:ext cx="2804674" cy="1762486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3561</a:t>
            </a:r>
            <a:r>
              <a:rPr lang="en-US" sz="1300" b="0" strike="noStrike" spc="-1" dirty="0" smtClean="0">
                <a:solidFill>
                  <a:srgbClr val="FFFFFF"/>
                </a:solidFill>
                <a:latin typeface="Calibri"/>
              </a:rPr>
              <a:t>46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, </a:t>
            </a:r>
            <a:r>
              <a:rPr lang="ru-RU" sz="130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г. Изобильный, </a:t>
            </a:r>
            <a:r>
              <a:rPr lang="ru-RU" sz="1300" dirty="0" err="1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ул</a:t>
            </a:r>
            <a:r>
              <a:rPr lang="ru-RU" sz="130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 Восточная 3Б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(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8654</a:t>
            </a:r>
            <a:r>
              <a:rPr lang="en-US" sz="1300" b="0" strike="noStrike" spc="-1" dirty="0" smtClean="0">
                <a:solidFill>
                  <a:srgbClr val="FFFFFF"/>
                </a:solidFill>
                <a:latin typeface="Calibri"/>
              </a:rPr>
              <a:t>5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)</a:t>
            </a:r>
            <a:r>
              <a:rPr lang="en-US" sz="1300" b="0" strike="noStrike" spc="-1" dirty="0" smtClean="0">
                <a:solidFill>
                  <a:srgbClr val="FFFFFF"/>
                </a:solidFill>
                <a:latin typeface="Calibri"/>
              </a:rPr>
              <a:t>7-61-30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spc="-1" dirty="0" smtClean="0">
                <a:solidFill>
                  <a:srgbClr val="FFFFFF"/>
                </a:solidFill>
                <a:latin typeface="Calibri"/>
              </a:rPr>
              <a:t>Носова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spc="-1" dirty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рина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Васильевна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52680"/>
            <a:ext cx="64760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4278565413"/>
              </p:ext>
            </p:extLst>
          </p:nvPr>
        </p:nvGraphicFramePr>
        <p:xfrm>
          <a:off x="417240" y="1965817"/>
          <a:ext cx="6832081" cy="6304389"/>
        </p:xfrm>
        <a:graphic>
          <a:graphicData uri="http://schemas.openxmlformats.org/drawingml/2006/table">
            <a:tbl>
              <a:tblPr/>
              <a:tblGrid>
                <a:gridCol w="743903"/>
                <a:gridCol w="5036457"/>
                <a:gridCol w="1051721"/>
              </a:tblGrid>
              <a:tr h="6290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30953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 о мессенджере </a:t>
                      </a:r>
                      <a:r>
                        <a:rPr lang="en-US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  <a:endParaRPr lang="ru-RU" sz="1600" dirty="0" smtClean="0">
                        <a:effectLst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9829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Затерянный мир Балтики (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Гогланд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ru-RU" sz="1600" dirty="0" smtClean="0">
                        <a:effectLst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79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spc="0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Голосуем сердцем-воспитываем примером: выборы в России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9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spc="0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Осторожно мошенники. Лекция «Вас пытаются обмануть»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26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79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«Профилактика сезонных простудных заболеваний»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170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 день грамотности. Пишем диктант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170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Курс «Смартфон без секретов». Как пользоваться мессенджерами, безопасность в интернете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 доброты «Души запасы золотые»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68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11.09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14.09</a:t>
                      </a: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Вопросы по пенсионной грамотности в режиме ВК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Территория хорошего настроения» Настольные игры, свободное общение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Конкурс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«Лучший рецепт заготовок» 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6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26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74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76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7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8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9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88560" y="316800"/>
            <a:ext cx="2550240" cy="18666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object 43"/>
          <p:cNvSpPr/>
          <p:nvPr/>
        </p:nvSpPr>
        <p:spPr>
          <a:xfrm>
            <a:off x="417240" y="8714520"/>
            <a:ext cx="5173920" cy="202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spc="-1" dirty="0">
                <a:solidFill>
                  <a:srgbClr val="FFFFFF"/>
                </a:solidFill>
              </a:rPr>
              <a:t>Адрес:356146, </a:t>
            </a:r>
            <a:r>
              <a:rPr lang="ru-RU" sz="130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г. Изобильный, </a:t>
            </a:r>
            <a:r>
              <a:rPr lang="ru-RU" sz="1300" dirty="0" err="1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ул</a:t>
            </a:r>
            <a:r>
              <a:rPr lang="ru-RU" sz="130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 Восточная 3Б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spc="-1" dirty="0">
                <a:solidFill>
                  <a:srgbClr val="FFFFFF"/>
                </a:solidFill>
              </a:rPr>
              <a:t>Контактный номер (86545)7-61-30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spc="-1" dirty="0">
                <a:solidFill>
                  <a:srgbClr val="FFFFFF"/>
                </a:solidFill>
              </a:rPr>
              <a:t>ФИО Носова Ирина Васильевна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44"/>
          <p:cNvSpPr/>
          <p:nvPr/>
        </p:nvSpPr>
        <p:spPr>
          <a:xfrm>
            <a:off x="360000" y="1440000"/>
            <a:ext cx="66596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— 08:00-15:45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6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87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8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9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90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1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2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3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94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5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6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97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8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99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100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1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4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5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7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08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109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0" name="Таблица 4"/>
          <p:cNvGraphicFramePr/>
          <p:nvPr>
            <p:extLst>
              <p:ext uri="{D42A27DB-BD31-4B8C-83A1-F6EECF244321}">
                <p14:modId xmlns:p14="http://schemas.microsoft.com/office/powerpoint/2010/main" val="42831629"/>
              </p:ext>
            </p:extLst>
          </p:nvPr>
        </p:nvGraphicFramePr>
        <p:xfrm>
          <a:off x="417240" y="1854200"/>
          <a:ext cx="6712756" cy="6789420"/>
        </p:xfrm>
        <a:graphic>
          <a:graphicData uri="http://schemas.openxmlformats.org/drawingml/2006/table">
            <a:tbl>
              <a:tblPr/>
              <a:tblGrid>
                <a:gridCol w="765556"/>
                <a:gridCol w="5078304"/>
                <a:gridCol w="868896"/>
              </a:tblGrid>
              <a:tr h="469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 smtClean="0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713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Обучение компьютерной грамотности</a:t>
                      </a:r>
                      <a:endParaRPr lang="ru-RU" sz="1600" dirty="0"/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40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 общения «Чуткие струны прожитых лет»</a:t>
                      </a:r>
                      <a:endParaRPr lang="ru-RU" sz="1600" b="0" i="0" u="none" strike="noStrike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30860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 поэтического настроения «Россия стихотворная душа»</a:t>
                      </a:r>
                      <a:endParaRPr lang="ru-RU" sz="1600" b="0" i="0" u="none" strike="noStrike" dirty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2430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/>
                        </a:rPr>
                        <a:t>Конкурсно</a:t>
                      </a:r>
                      <a:r>
                        <a:rPr lang="ru-RU" sz="1600" dirty="0" smtClean="0">
                          <a:effectLst/>
                        </a:rPr>
                        <a:t> - развлекательная программа «Будь здоров на сто годов»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11495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Фольклорные посиделки «В мире нет милей и краше песен наших»</a:t>
                      </a:r>
                      <a:endParaRPr lang="ru-RU" sz="1600" dirty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11495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«Пенсионная школа», всё о пенсии, единый портал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меры соц. поддержки СФР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Музыкальный ретро салон Душа настроена на песню»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11495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«Территория хорошего настроения» Настольные игры, свободное общение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11495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28.09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Взрослые дети - взрослые родители. Взаимоотношения между родителями и детьми</a:t>
                      </a:r>
                      <a:endParaRPr lang="ru-RU" sz="16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51591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29.09</a:t>
                      </a:r>
                    </a:p>
                    <a:p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</a:t>
                      </a: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Оздоровительно-игровой час «Здоровье не купить, зато можно укрепить</a:t>
                      </a:r>
                      <a:r>
                        <a:rPr lang="ru-RU" sz="1600" dirty="0" smtClean="0">
                          <a:effectLst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электронное свидетельство пенсионера</a:t>
                      </a:r>
                      <a:endParaRPr lang="ru-RU" sz="1600" dirty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</a:p>
                    <a:p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326</Words>
  <Application>Microsoft Office PowerPoint</Application>
  <PresentationFormat>Произвольный</PresentationFormat>
  <Paragraphs>107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МЕРОПРИЯТИЯ 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73</cp:revision>
  <cp:lastPrinted>2026-07-23T09:47:53Z</cp:lastPrinted>
  <dcterms:created xsi:type="dcterms:W3CDTF">2025-11-06T11:20:25Z</dcterms:created>
  <dcterms:modified xsi:type="dcterms:W3CDTF">2026-08-25T08:31:12Z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