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sldIdLst>
    <p:sldId id="256" r:id="rId7"/>
    <p:sldId id="257" r:id="rId8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16" y="-4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86A247D-CE76-44E0-A222-CB768906F13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920D073-3507-4D0B-9A4B-B33F0936D0F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1B011A6-DA1F-447A-98DC-D1945C478B3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27D2AC-4568-4D0E-B8EB-91810ADA398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917C7B5-6B27-4A85-9560-BF63D32EE3F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9CDAAB5A-E676-4717-9290-D16E24E2353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47266CD9-4522-4330-9D40-A330365FD47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7C2FC24-1128-4DD3-85DC-0FD0705D80B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8B5D404-58D0-4DD6-8C89-1A22632048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7495C4B-ABCC-4AEE-A3BA-657EF8D3EBE1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930EFCD-D18C-413D-A6F7-20471585E2F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B17457B-1CDD-4ADD-8705-200E6829E57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1A19F6E-B9D3-4215-9883-93A8FBB5580E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9520" cy="165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" name="object 35"/>
          <p:cNvSpPr/>
          <p:nvPr/>
        </p:nvSpPr>
        <p:spPr>
          <a:xfrm>
            <a:off x="106200" y="7614360"/>
            <a:ext cx="7345080" cy="307836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078360"/>
              <a:gd name="textAreaBottom" fmla="*/ 3079080 h 3078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46" name="Группа 1"/>
          <p:cNvGrpSpPr/>
          <p:nvPr/>
        </p:nvGrpSpPr>
        <p:grpSpPr>
          <a:xfrm>
            <a:off x="468720" y="8473320"/>
            <a:ext cx="1146960" cy="132120"/>
            <a:chOff x="468720" y="8473320"/>
            <a:chExt cx="1146960" cy="132120"/>
          </a:xfrm>
        </p:grpSpPr>
        <p:pic>
          <p:nvPicPr>
            <p:cNvPr id="47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2600" cy="1321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595440" y="8475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1600" cy="1321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8600" cy="1321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9440" cy="1285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2320" cy="1303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СЕНТЯБ</a:t>
            </a:r>
            <a:r>
              <a:rPr lang="ru-RU" sz="2700" b="1" u="none" strike="noStrike" spc="-11">
                <a:solidFill>
                  <a:schemeClr val="lt1"/>
                </a:solidFill>
                <a:uFillTx/>
                <a:latin typeface="Calibri"/>
              </a:rPr>
              <a:t>РЬ</a:t>
            </a:r>
            <a:endParaRPr lang="ru-RU" sz="27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417240" y="8714520"/>
            <a:ext cx="517392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lang="ru-RU" sz="1300" b="0" u="none" strike="noStrike" spc="-34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1300" b="0" u="none" strike="noStrike" spc="-11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Адрес:г. Светлоград ул. Тургенева д. 24</a:t>
            </a:r>
            <a:r>
              <a:rPr sz="1300"/>
              <a:t/>
            </a:r>
            <a:br>
              <a:rPr sz="1300"/>
            </a:b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Контактный номер 8(86547)3-00-17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ФИО Зубакина Людмила Александровна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object 44"/>
          <p:cNvSpPr/>
          <p:nvPr/>
        </p:nvSpPr>
        <p:spPr>
          <a:xfrm>
            <a:off x="997560" y="1660320"/>
            <a:ext cx="563472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ctr">
              <a:lnSpc>
                <a:spcPct val="112000"/>
              </a:lnSpc>
            </a:pP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пятница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08:00</a:t>
            </a:r>
            <a:r>
              <a:rPr lang="ru-RU" sz="1600" b="1" u="none" strike="noStrike" spc="-6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4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>
                <a:solidFill>
                  <a:srgbClr val="58595B"/>
                </a:solidFill>
                <a:uFillTx/>
                <a:latin typeface="Calibri"/>
              </a:rPr>
              <a:t>17:00</a:t>
            </a:r>
            <a:endParaRPr lang="ru-RU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332400" y="955836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>
                <a:solidFill>
                  <a:srgbClr val="FFFFFF"/>
                </a:solidFill>
                <a:uFillTx/>
                <a:latin typeface="Calibri"/>
              </a:rPr>
              <a:t>Ставропольскому краю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214200"/>
            <a:ext cx="2517120" cy="982800"/>
            <a:chOff x="512280" y="214200"/>
            <a:chExt cx="2517120" cy="982800"/>
          </a:xfrm>
        </p:grpSpPr>
        <p:pic>
          <p:nvPicPr>
            <p:cNvPr id="58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8800" cy="956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53964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540000"/>
              <a:ext cx="447120" cy="150480"/>
              <a:chOff x="1917720" y="540000"/>
              <a:chExt cx="447120" cy="15048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54000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2060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9120" cy="1530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776160"/>
              <a:ext cx="676800" cy="182880"/>
              <a:chOff x="1762920" y="776160"/>
              <a:chExt cx="676800" cy="182880"/>
            </a:xfrm>
          </p:grpSpPr>
          <p:pic>
            <p:nvPicPr>
              <p:cNvPr id="65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204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77616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776520"/>
              <a:ext cx="290160" cy="149400"/>
              <a:chOff x="2489040" y="776520"/>
              <a:chExt cx="290160" cy="149400"/>
            </a:xfrm>
          </p:grpSpPr>
          <p:pic>
            <p:nvPicPr>
              <p:cNvPr id="68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924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2024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009800"/>
              <a:ext cx="1472760" cy="187200"/>
              <a:chOff x="1556640" y="1009800"/>
              <a:chExt cx="1472760" cy="187200"/>
            </a:xfrm>
          </p:grpSpPr>
          <p:pic>
            <p:nvPicPr>
              <p:cNvPr id="71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2560" cy="154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3800" cy="154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9640" cy="1872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3800" cy="154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01592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9560" cy="1807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776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78" name="Овал 3"/>
          <p:cNvSpPr/>
          <p:nvPr/>
        </p:nvSpPr>
        <p:spPr>
          <a:xfrm>
            <a:off x="6225480" y="860256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79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840" cy="51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480" cy="8614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81" name="Таблица 4"/>
          <p:cNvGraphicFramePr/>
          <p:nvPr>
            <p:extLst>
              <p:ext uri="{D42A27DB-BD31-4B8C-83A1-F6EECF244321}">
                <p14:modId xmlns:p14="http://schemas.microsoft.com/office/powerpoint/2010/main" val="878102549"/>
              </p:ext>
            </p:extLst>
          </p:nvPr>
        </p:nvGraphicFramePr>
        <p:xfrm>
          <a:off x="384120" y="2250358"/>
          <a:ext cx="6789600" cy="5976661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536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8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3541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01.09.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Поэтическая страничка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10:</a:t>
                      </a:r>
                      <a:r>
                        <a:rPr lang="ru-RU" sz="1800" b="0" u="none" strike="noStrike" spc="-26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3541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02.09.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«Здоровая пища-залог активного долголетия»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53698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03.09.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Голосуем сердцем-воспитываем примером: выборы в России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3541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04.09.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Компьютерная грамотность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3541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07.09.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Территория хорошего настроения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53698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08.09.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Международный день грамотности. Пишем диктант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3541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09.09.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Танцкласс «Зажигательный твист»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53698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Посещение Светлоградского историко-краеведческого музея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3541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11.09.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Всё о пенсии, вопросы, консультации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3541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14.09.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Марта Нобель. Точки на карте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3541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15.09.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Осторожно мошенники. Лекция 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3541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16.09.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Музыкальная пауза. Наши любимые песни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9520" cy="165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object 35"/>
          <p:cNvSpPr/>
          <p:nvPr/>
        </p:nvSpPr>
        <p:spPr>
          <a:xfrm>
            <a:off x="106200" y="7614360"/>
            <a:ext cx="7345080" cy="307836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078360"/>
              <a:gd name="textAreaBottom" fmla="*/ 3079080 h 3078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84" name="Группа 1"/>
          <p:cNvGrpSpPr/>
          <p:nvPr/>
        </p:nvGrpSpPr>
        <p:grpSpPr>
          <a:xfrm>
            <a:off x="468720" y="8473320"/>
            <a:ext cx="1146960" cy="132120"/>
            <a:chOff x="468720" y="8473320"/>
            <a:chExt cx="1146960" cy="132120"/>
          </a:xfrm>
        </p:grpSpPr>
        <p:pic>
          <p:nvPicPr>
            <p:cNvPr id="85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2600" cy="1321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6" name="object 37"/>
            <p:cNvSpPr/>
            <p:nvPr/>
          </p:nvSpPr>
          <p:spPr>
            <a:xfrm>
              <a:off x="595440" y="8475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87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1600" cy="1321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8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8600" cy="1321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9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9440" cy="1285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90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2320" cy="1303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 СЕНТЯБ</a:t>
            </a:r>
            <a:r>
              <a:rPr lang="ru-RU" sz="2700" b="1" u="none" strike="noStrike" spc="-11">
                <a:solidFill>
                  <a:schemeClr val="lt1"/>
                </a:solidFill>
                <a:uFillTx/>
                <a:latin typeface="Calibri"/>
              </a:rPr>
              <a:t>РЬ</a:t>
            </a:r>
            <a:endParaRPr lang="ru-RU" sz="27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object 43"/>
          <p:cNvSpPr/>
          <p:nvPr/>
        </p:nvSpPr>
        <p:spPr>
          <a:xfrm>
            <a:off x="417240" y="8714520"/>
            <a:ext cx="517392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lang="ru-RU" sz="1300" b="0" u="none" strike="noStrike" spc="-34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1300" b="0" u="none" strike="noStrike" spc="-11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Адрес: г. Светлоград ул. Тургенева Д. 24</a:t>
            </a:r>
            <a:r>
              <a:rPr sz="1300"/>
              <a:t/>
            </a:r>
            <a:br>
              <a:rPr sz="1300"/>
            </a:b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Контактный номер 8(86547)3-00-17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ФИОЗубакина Людмила Александровна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" name="object 44"/>
          <p:cNvSpPr/>
          <p:nvPr/>
        </p:nvSpPr>
        <p:spPr>
          <a:xfrm>
            <a:off x="997560" y="1660320"/>
            <a:ext cx="563472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ctr">
              <a:lnSpc>
                <a:spcPct val="112000"/>
              </a:lnSpc>
            </a:pP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пятница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08:00</a:t>
            </a:r>
            <a:r>
              <a:rPr lang="ru-RU" sz="1600" b="1" u="none" strike="noStrike" spc="-6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4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>
                <a:solidFill>
                  <a:srgbClr val="58595B"/>
                </a:solidFill>
                <a:uFillTx/>
                <a:latin typeface="Calibri"/>
              </a:rPr>
              <a:t>17:00</a:t>
            </a:r>
            <a:endParaRPr lang="ru-RU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object 45"/>
          <p:cNvSpPr/>
          <p:nvPr/>
        </p:nvSpPr>
        <p:spPr>
          <a:xfrm>
            <a:off x="6332400" y="955836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>
                <a:solidFill>
                  <a:srgbClr val="FFFFFF"/>
                </a:solidFill>
                <a:uFillTx/>
                <a:latin typeface="Calibri"/>
              </a:rPr>
              <a:t>Ставропольскому краю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95" name="Группа 103"/>
          <p:cNvGrpSpPr/>
          <p:nvPr/>
        </p:nvGrpSpPr>
        <p:grpSpPr>
          <a:xfrm>
            <a:off x="512280" y="214200"/>
            <a:ext cx="2517120" cy="982800"/>
            <a:chOff x="512280" y="214200"/>
            <a:chExt cx="2517120" cy="982800"/>
          </a:xfrm>
        </p:grpSpPr>
        <p:pic>
          <p:nvPicPr>
            <p:cNvPr id="96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8800" cy="956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97" name="object 50"/>
            <p:cNvSpPr/>
            <p:nvPr/>
          </p:nvSpPr>
          <p:spPr>
            <a:xfrm>
              <a:off x="1577160" y="53964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98" name="object 51"/>
            <p:cNvGrpSpPr/>
            <p:nvPr/>
          </p:nvGrpSpPr>
          <p:grpSpPr>
            <a:xfrm>
              <a:off x="1917720" y="540000"/>
              <a:ext cx="447120" cy="150480"/>
              <a:chOff x="1917720" y="540000"/>
              <a:chExt cx="447120" cy="150480"/>
            </a:xfrm>
          </p:grpSpPr>
          <p:sp>
            <p:nvSpPr>
              <p:cNvPr id="99" name="object 52"/>
              <p:cNvSpPr/>
              <p:nvPr/>
            </p:nvSpPr>
            <p:spPr>
              <a:xfrm>
                <a:off x="1917720" y="54000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100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2060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01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9120" cy="1530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02" name="object 55"/>
            <p:cNvGrpSpPr/>
            <p:nvPr/>
          </p:nvGrpSpPr>
          <p:grpSpPr>
            <a:xfrm>
              <a:off x="1762920" y="776160"/>
              <a:ext cx="676800" cy="182880"/>
              <a:chOff x="1762920" y="776160"/>
              <a:chExt cx="676800" cy="182880"/>
            </a:xfrm>
          </p:grpSpPr>
          <p:pic>
            <p:nvPicPr>
              <p:cNvPr id="103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204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04" name="object 57"/>
              <p:cNvSpPr/>
              <p:nvPr/>
            </p:nvSpPr>
            <p:spPr>
              <a:xfrm>
                <a:off x="1917720" y="77616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05" name="object 58"/>
            <p:cNvGrpSpPr/>
            <p:nvPr/>
          </p:nvGrpSpPr>
          <p:grpSpPr>
            <a:xfrm>
              <a:off x="2489040" y="776520"/>
              <a:ext cx="290160" cy="149400"/>
              <a:chOff x="2489040" y="776520"/>
              <a:chExt cx="290160" cy="149400"/>
            </a:xfrm>
          </p:grpSpPr>
          <p:pic>
            <p:nvPicPr>
              <p:cNvPr id="106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924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7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2024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108" name="object 61"/>
            <p:cNvGrpSpPr/>
            <p:nvPr/>
          </p:nvGrpSpPr>
          <p:grpSpPr>
            <a:xfrm>
              <a:off x="1556640" y="1009800"/>
              <a:ext cx="1472760" cy="187200"/>
              <a:chOff x="1556640" y="1009800"/>
              <a:chExt cx="1472760" cy="187200"/>
            </a:xfrm>
          </p:grpSpPr>
          <p:pic>
            <p:nvPicPr>
              <p:cNvPr id="109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2560" cy="154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10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3800" cy="154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11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9640" cy="1872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12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3800" cy="154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13" name="object 66"/>
              <p:cNvSpPr/>
              <p:nvPr/>
            </p:nvSpPr>
            <p:spPr>
              <a:xfrm>
                <a:off x="2494080" y="101592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114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9560" cy="1807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15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776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16" name="Овал 3"/>
          <p:cNvSpPr/>
          <p:nvPr/>
        </p:nvSpPr>
        <p:spPr>
          <a:xfrm>
            <a:off x="6225480" y="860256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117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840" cy="515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480" cy="8614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19" name="Таблица 4"/>
          <p:cNvGraphicFramePr/>
          <p:nvPr>
            <p:extLst>
              <p:ext uri="{D42A27DB-BD31-4B8C-83A1-F6EECF244321}">
                <p14:modId xmlns:p14="http://schemas.microsoft.com/office/powerpoint/2010/main" val="2138241411"/>
              </p:ext>
            </p:extLst>
          </p:nvPr>
        </p:nvGraphicFramePr>
        <p:xfrm>
          <a:off x="384120" y="2178348"/>
          <a:ext cx="6789600" cy="5976664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7044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8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408112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17.09.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Всё о месенджере МАХ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10:</a:t>
                      </a:r>
                      <a:r>
                        <a:rPr lang="ru-RU" sz="1800" b="0" u="none" strike="noStrike" spc="-26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08112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18.09.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Пенсионная грамотность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08112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21.09.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Международный день мира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08112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22.09.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«Вальс цветов» Увлечение цветоводством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08112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23.09.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Встреча с психологом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08112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24.09.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Компьютерная грамотность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704489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25.09.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Как защитить кожу лица и рук в осенний период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08112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28.09.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Пенсионная школа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704489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29.09.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Территория хорошего настроения. День именинника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1006413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30.09.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День воссоединения ДНР, ЛНР, Запорожской и Херсонской областей с Российской Федерацией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744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266</Words>
  <Application>Microsoft Office PowerPoint</Application>
  <PresentationFormat>Произвольный</PresentationFormat>
  <Paragraphs>96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СЕНТЯБРЬ 2026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Мельник Наталья Александровна</cp:lastModifiedBy>
  <cp:revision>22</cp:revision>
  <cp:lastPrinted>2026-08-17T16:09:05Z</cp:lastPrinted>
  <dcterms:created xsi:type="dcterms:W3CDTF">2025-11-06T11:20:25Z</dcterms:created>
  <dcterms:modified xsi:type="dcterms:W3CDTF">2026-08-25T08:22:17Z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