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243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2123" y="107658"/>
            <a:ext cx="3719525" cy="165887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10883" y="7000570"/>
            <a:ext cx="7345045" cy="3583304"/>
          </a:xfrm>
          <a:custGeom>
            <a:avLst/>
            <a:gdLst/>
            <a:ahLst/>
            <a:cxnLst/>
            <a:rect l="l" t="t" r="r" b="b"/>
            <a:pathLst>
              <a:path w="7345045" h="3583304">
                <a:moveTo>
                  <a:pt x="0" y="0"/>
                </a:moveTo>
                <a:lnTo>
                  <a:pt x="1435" y="3583076"/>
                </a:lnTo>
                <a:lnTo>
                  <a:pt x="7344714" y="3583076"/>
                </a:lnTo>
                <a:lnTo>
                  <a:pt x="7344714" y="1535760"/>
                </a:lnTo>
                <a:lnTo>
                  <a:pt x="5623915" y="1535760"/>
                </a:lnTo>
                <a:lnTo>
                  <a:pt x="5427357" y="1533245"/>
                </a:lnTo>
                <a:lnTo>
                  <a:pt x="5227916" y="1527479"/>
                </a:lnTo>
                <a:lnTo>
                  <a:pt x="5025961" y="1518843"/>
                </a:lnTo>
                <a:lnTo>
                  <a:pt x="4821478" y="1506601"/>
                </a:lnTo>
                <a:lnTo>
                  <a:pt x="4718519" y="1499400"/>
                </a:lnTo>
                <a:lnTo>
                  <a:pt x="4511154" y="1482128"/>
                </a:lnTo>
                <a:lnTo>
                  <a:pt x="4302353" y="1461604"/>
                </a:lnTo>
                <a:lnTo>
                  <a:pt x="4092473" y="1437487"/>
                </a:lnTo>
                <a:lnTo>
                  <a:pt x="3881882" y="1409763"/>
                </a:lnTo>
                <a:lnTo>
                  <a:pt x="3670554" y="1378445"/>
                </a:lnTo>
                <a:lnTo>
                  <a:pt x="3459594" y="1343888"/>
                </a:lnTo>
                <a:lnTo>
                  <a:pt x="3248634" y="1305001"/>
                </a:lnTo>
                <a:lnTo>
                  <a:pt x="3143161" y="1284477"/>
                </a:lnTo>
                <a:lnTo>
                  <a:pt x="3038030" y="1262888"/>
                </a:lnTo>
                <a:lnTo>
                  <a:pt x="2828874" y="1216799"/>
                </a:lnTo>
                <a:lnTo>
                  <a:pt x="2724480" y="1192326"/>
                </a:lnTo>
                <a:lnTo>
                  <a:pt x="2620797" y="1166761"/>
                </a:lnTo>
                <a:lnTo>
                  <a:pt x="2414155" y="1112761"/>
                </a:lnTo>
                <a:lnTo>
                  <a:pt x="2311552" y="1084326"/>
                </a:lnTo>
                <a:lnTo>
                  <a:pt x="2158911" y="1039685"/>
                </a:lnTo>
                <a:lnTo>
                  <a:pt x="2057755" y="1008722"/>
                </a:lnTo>
                <a:lnTo>
                  <a:pt x="1957311" y="976680"/>
                </a:lnTo>
                <a:lnTo>
                  <a:pt x="1857590" y="943559"/>
                </a:lnTo>
                <a:lnTo>
                  <a:pt x="1758594" y="909726"/>
                </a:lnTo>
                <a:lnTo>
                  <a:pt x="1660321" y="874445"/>
                </a:lnTo>
                <a:lnTo>
                  <a:pt x="1563116" y="838441"/>
                </a:lnTo>
                <a:lnTo>
                  <a:pt x="1466634" y="801001"/>
                </a:lnTo>
                <a:lnTo>
                  <a:pt x="1370876" y="762838"/>
                </a:lnTo>
                <a:lnTo>
                  <a:pt x="1323352" y="743407"/>
                </a:lnTo>
                <a:lnTo>
                  <a:pt x="1276197" y="723607"/>
                </a:lnTo>
                <a:lnTo>
                  <a:pt x="1136154" y="662406"/>
                </a:lnTo>
                <a:lnTo>
                  <a:pt x="998270" y="599046"/>
                </a:lnTo>
                <a:lnTo>
                  <a:pt x="907910" y="555116"/>
                </a:lnTo>
                <a:lnTo>
                  <a:pt x="818642" y="510476"/>
                </a:lnTo>
                <a:lnTo>
                  <a:pt x="730796" y="464400"/>
                </a:lnTo>
                <a:lnTo>
                  <a:pt x="643674" y="417245"/>
                </a:lnTo>
                <a:lnTo>
                  <a:pt x="600836" y="393484"/>
                </a:lnTo>
                <a:lnTo>
                  <a:pt x="558355" y="369366"/>
                </a:lnTo>
                <a:lnTo>
                  <a:pt x="474116" y="320039"/>
                </a:lnTo>
                <a:lnTo>
                  <a:pt x="391312" y="269278"/>
                </a:lnTo>
                <a:lnTo>
                  <a:pt x="309956" y="217804"/>
                </a:lnTo>
                <a:lnTo>
                  <a:pt x="230035" y="165239"/>
                </a:lnTo>
                <a:lnTo>
                  <a:pt x="151917" y="111239"/>
                </a:lnTo>
                <a:lnTo>
                  <a:pt x="74879" y="56159"/>
                </a:lnTo>
                <a:lnTo>
                  <a:pt x="37071" y="28079"/>
                </a:lnTo>
                <a:lnTo>
                  <a:pt x="0" y="0"/>
                </a:lnTo>
                <a:close/>
              </a:path>
              <a:path w="7345045" h="3583304">
                <a:moveTo>
                  <a:pt x="7344714" y="1398244"/>
                </a:moveTo>
                <a:lnTo>
                  <a:pt x="7271994" y="1411566"/>
                </a:lnTo>
                <a:lnTo>
                  <a:pt x="7121880" y="1436408"/>
                </a:lnTo>
                <a:lnTo>
                  <a:pt x="7044118" y="1447927"/>
                </a:lnTo>
                <a:lnTo>
                  <a:pt x="6964921" y="1458721"/>
                </a:lnTo>
                <a:lnTo>
                  <a:pt x="6884631" y="1468805"/>
                </a:lnTo>
                <a:lnTo>
                  <a:pt x="6802551" y="1478165"/>
                </a:lnTo>
                <a:lnTo>
                  <a:pt x="6634441" y="1495082"/>
                </a:lnTo>
                <a:lnTo>
                  <a:pt x="6460921" y="1509128"/>
                </a:lnTo>
                <a:lnTo>
                  <a:pt x="6371996" y="1514881"/>
                </a:lnTo>
                <a:lnTo>
                  <a:pt x="6191275" y="1524596"/>
                </a:lnTo>
                <a:lnTo>
                  <a:pt x="6099111" y="1528203"/>
                </a:lnTo>
                <a:lnTo>
                  <a:pt x="5911913" y="1533601"/>
                </a:lnTo>
                <a:lnTo>
                  <a:pt x="5720753" y="1535760"/>
                </a:lnTo>
                <a:lnTo>
                  <a:pt x="7344714" y="1535760"/>
                </a:lnTo>
                <a:lnTo>
                  <a:pt x="7344714" y="1398244"/>
                </a:lnTo>
                <a:close/>
              </a:path>
            </a:pathLst>
          </a:custGeom>
          <a:solidFill>
            <a:srgbClr val="4156A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4397" y="8176691"/>
            <a:ext cx="102958" cy="131762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71118" y="8178673"/>
            <a:ext cx="93980" cy="129539"/>
          </a:xfrm>
          <a:custGeom>
            <a:avLst/>
            <a:gdLst/>
            <a:ahLst/>
            <a:cxnLst/>
            <a:rect l="l" t="t" r="r" b="b"/>
            <a:pathLst>
              <a:path w="93980" h="129540">
                <a:moveTo>
                  <a:pt x="93599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761" y="129540"/>
                </a:lnTo>
                <a:lnTo>
                  <a:pt x="23761" y="80010"/>
                </a:lnTo>
                <a:lnTo>
                  <a:pt x="85686" y="80010"/>
                </a:lnTo>
                <a:lnTo>
                  <a:pt x="85686" y="59690"/>
                </a:lnTo>
                <a:lnTo>
                  <a:pt x="23761" y="59690"/>
                </a:lnTo>
                <a:lnTo>
                  <a:pt x="23761" y="20320"/>
                </a:lnTo>
                <a:lnTo>
                  <a:pt x="93599" y="20320"/>
                </a:lnTo>
                <a:lnTo>
                  <a:pt x="935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88479" y="8176691"/>
            <a:ext cx="292315" cy="13176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1673" y="8176691"/>
            <a:ext cx="318960" cy="13176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45843" y="8178495"/>
            <a:ext cx="110159" cy="12815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9397" y="8178495"/>
            <a:ext cx="113042" cy="1299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04181" y="316712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9828" y="1986304"/>
            <a:ext cx="7026275" cy="5292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635" y="488531"/>
            <a:ext cx="839165" cy="95760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577517" y="813942"/>
            <a:ext cx="294005" cy="186690"/>
          </a:xfrm>
          <a:custGeom>
            <a:avLst/>
            <a:gdLst/>
            <a:ahLst/>
            <a:cxnLst/>
            <a:rect l="l" t="t" r="r" b="b"/>
            <a:pathLst>
              <a:path w="294005" h="186690">
                <a:moveTo>
                  <a:pt x="125285" y="393"/>
                </a:moveTo>
                <a:lnTo>
                  <a:pt x="104406" y="393"/>
                </a:lnTo>
                <a:lnTo>
                  <a:pt x="104406" y="132867"/>
                </a:lnTo>
                <a:lnTo>
                  <a:pt x="125285" y="132867"/>
                </a:lnTo>
                <a:lnTo>
                  <a:pt x="125285" y="393"/>
                </a:lnTo>
                <a:close/>
              </a:path>
              <a:path w="294005" h="186690">
                <a:moveTo>
                  <a:pt x="148323" y="133350"/>
                </a:moveTo>
                <a:lnTo>
                  <a:pt x="20878" y="133350"/>
                </a:lnTo>
                <a:lnTo>
                  <a:pt x="20878" y="0"/>
                </a:lnTo>
                <a:lnTo>
                  <a:pt x="0" y="0"/>
                </a:lnTo>
                <a:lnTo>
                  <a:pt x="0" y="133350"/>
                </a:lnTo>
                <a:lnTo>
                  <a:pt x="0" y="152400"/>
                </a:lnTo>
                <a:lnTo>
                  <a:pt x="128524" y="152400"/>
                </a:lnTo>
                <a:lnTo>
                  <a:pt x="128524" y="186690"/>
                </a:lnTo>
                <a:lnTo>
                  <a:pt x="148323" y="186690"/>
                </a:lnTo>
                <a:lnTo>
                  <a:pt x="148323" y="152400"/>
                </a:lnTo>
                <a:lnTo>
                  <a:pt x="148323" y="133350"/>
                </a:lnTo>
                <a:close/>
              </a:path>
              <a:path w="294005" h="186690">
                <a:moveTo>
                  <a:pt x="293408" y="133350"/>
                </a:moveTo>
                <a:lnTo>
                  <a:pt x="206286" y="133350"/>
                </a:lnTo>
                <a:lnTo>
                  <a:pt x="206286" y="83820"/>
                </a:lnTo>
                <a:lnTo>
                  <a:pt x="281165" y="83820"/>
                </a:lnTo>
                <a:lnTo>
                  <a:pt x="281165" y="64770"/>
                </a:lnTo>
                <a:lnTo>
                  <a:pt x="206286" y="64770"/>
                </a:lnTo>
                <a:lnTo>
                  <a:pt x="206286" y="19050"/>
                </a:lnTo>
                <a:lnTo>
                  <a:pt x="290156" y="19050"/>
                </a:lnTo>
                <a:lnTo>
                  <a:pt x="290156" y="0"/>
                </a:lnTo>
                <a:lnTo>
                  <a:pt x="184683" y="0"/>
                </a:lnTo>
                <a:lnTo>
                  <a:pt x="184683" y="19050"/>
                </a:lnTo>
                <a:lnTo>
                  <a:pt x="184683" y="64770"/>
                </a:lnTo>
                <a:lnTo>
                  <a:pt x="184683" y="83820"/>
                </a:lnTo>
                <a:lnTo>
                  <a:pt x="184683" y="133350"/>
                </a:lnTo>
                <a:lnTo>
                  <a:pt x="184683" y="152400"/>
                </a:lnTo>
                <a:lnTo>
                  <a:pt x="293408" y="152400"/>
                </a:lnTo>
                <a:lnTo>
                  <a:pt x="293408" y="133350"/>
                </a:lnTo>
                <a:close/>
              </a:path>
            </a:pathLst>
          </a:custGeom>
          <a:solidFill>
            <a:srgbClr val="57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918080" y="814336"/>
            <a:ext cx="447675" cy="151765"/>
            <a:chOff x="1918080" y="814336"/>
            <a:chExt cx="447675" cy="151765"/>
          </a:xfrm>
        </p:grpSpPr>
        <p:sp>
          <p:nvSpPr>
            <p:cNvPr id="9" name="object 9"/>
            <p:cNvSpPr/>
            <p:nvPr/>
          </p:nvSpPr>
          <p:spPr>
            <a:xfrm>
              <a:off x="1918081" y="814336"/>
              <a:ext cx="290195" cy="151765"/>
            </a:xfrm>
            <a:custGeom>
              <a:avLst/>
              <a:gdLst/>
              <a:ahLst/>
              <a:cxnLst/>
              <a:rect l="l" t="t" r="r" b="b"/>
              <a:pathLst>
                <a:path w="290194" h="151765">
                  <a:moveTo>
                    <a:pt x="128879" y="65646"/>
                  </a:moveTo>
                  <a:lnTo>
                    <a:pt x="21234" y="65646"/>
                  </a:lnTo>
                  <a:lnTo>
                    <a:pt x="21234" y="876"/>
                  </a:lnTo>
                  <a:lnTo>
                    <a:pt x="0" y="876"/>
                  </a:lnTo>
                  <a:lnTo>
                    <a:pt x="0" y="65646"/>
                  </a:lnTo>
                  <a:lnTo>
                    <a:pt x="0" y="84696"/>
                  </a:lnTo>
                  <a:lnTo>
                    <a:pt x="0" y="150736"/>
                  </a:lnTo>
                  <a:lnTo>
                    <a:pt x="21234" y="150736"/>
                  </a:lnTo>
                  <a:lnTo>
                    <a:pt x="21234" y="84696"/>
                  </a:lnTo>
                  <a:lnTo>
                    <a:pt x="107645" y="84696"/>
                  </a:lnTo>
                  <a:lnTo>
                    <a:pt x="107645" y="150114"/>
                  </a:lnTo>
                  <a:lnTo>
                    <a:pt x="128879" y="150114"/>
                  </a:lnTo>
                  <a:lnTo>
                    <a:pt x="128879" y="84696"/>
                  </a:lnTo>
                  <a:lnTo>
                    <a:pt x="128879" y="84239"/>
                  </a:lnTo>
                  <a:lnTo>
                    <a:pt x="128879" y="65646"/>
                  </a:lnTo>
                  <a:close/>
                </a:path>
                <a:path w="290194" h="151765">
                  <a:moveTo>
                    <a:pt x="128879" y="355"/>
                  </a:moveTo>
                  <a:lnTo>
                    <a:pt x="107645" y="355"/>
                  </a:lnTo>
                  <a:lnTo>
                    <a:pt x="107645" y="65151"/>
                  </a:lnTo>
                  <a:lnTo>
                    <a:pt x="128879" y="65151"/>
                  </a:lnTo>
                  <a:lnTo>
                    <a:pt x="128879" y="355"/>
                  </a:lnTo>
                  <a:close/>
                </a:path>
                <a:path w="290194" h="151765">
                  <a:moveTo>
                    <a:pt x="289801" y="0"/>
                  </a:moveTo>
                  <a:lnTo>
                    <a:pt x="166319" y="0"/>
                  </a:lnTo>
                  <a:lnTo>
                    <a:pt x="166319" y="18719"/>
                  </a:lnTo>
                  <a:lnTo>
                    <a:pt x="217436" y="18719"/>
                  </a:lnTo>
                  <a:lnTo>
                    <a:pt x="217436" y="151193"/>
                  </a:lnTo>
                  <a:lnTo>
                    <a:pt x="238315" y="151193"/>
                  </a:lnTo>
                  <a:lnTo>
                    <a:pt x="238315" y="18719"/>
                  </a:lnTo>
                  <a:lnTo>
                    <a:pt x="289801" y="18719"/>
                  </a:lnTo>
                  <a:lnTo>
                    <a:pt x="289801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597" y="815048"/>
              <a:ext cx="120954" cy="150482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638" y="1049413"/>
            <a:ext cx="159473" cy="15372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763280" y="1050493"/>
            <a:ext cx="677545" cy="184150"/>
            <a:chOff x="1763280" y="1050493"/>
            <a:chExt cx="677545" cy="18415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3280" y="1050493"/>
              <a:ext cx="122402" cy="15011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18805" y="1051216"/>
              <a:ext cx="522605" cy="183515"/>
            </a:xfrm>
            <a:custGeom>
              <a:avLst/>
              <a:gdLst/>
              <a:ahLst/>
              <a:cxnLst/>
              <a:rect l="l" t="t" r="r" b="b"/>
              <a:pathLst>
                <a:path w="522605" h="183515">
                  <a:moveTo>
                    <a:pt x="104394" y="0"/>
                  </a:moveTo>
                  <a:lnTo>
                    <a:pt x="83515" y="0"/>
                  </a:lnTo>
                  <a:lnTo>
                    <a:pt x="83515" y="131749"/>
                  </a:lnTo>
                  <a:lnTo>
                    <a:pt x="104394" y="131749"/>
                  </a:lnTo>
                  <a:lnTo>
                    <a:pt x="104394" y="0"/>
                  </a:lnTo>
                  <a:close/>
                </a:path>
                <a:path w="522605" h="183515">
                  <a:moveTo>
                    <a:pt x="210591" y="132295"/>
                  </a:moveTo>
                  <a:lnTo>
                    <a:pt x="187909" y="132295"/>
                  </a:lnTo>
                  <a:lnTo>
                    <a:pt x="187909" y="0"/>
                  </a:lnTo>
                  <a:lnTo>
                    <a:pt x="167030" y="0"/>
                  </a:lnTo>
                  <a:lnTo>
                    <a:pt x="167030" y="132295"/>
                  </a:lnTo>
                  <a:lnTo>
                    <a:pt x="20878" y="132295"/>
                  </a:lnTo>
                  <a:lnTo>
                    <a:pt x="20878" y="215"/>
                  </a:lnTo>
                  <a:lnTo>
                    <a:pt x="0" y="215"/>
                  </a:lnTo>
                  <a:lnTo>
                    <a:pt x="0" y="132295"/>
                  </a:lnTo>
                  <a:lnTo>
                    <a:pt x="0" y="150075"/>
                  </a:lnTo>
                  <a:lnTo>
                    <a:pt x="190792" y="150075"/>
                  </a:lnTo>
                  <a:lnTo>
                    <a:pt x="190792" y="183095"/>
                  </a:lnTo>
                  <a:lnTo>
                    <a:pt x="210591" y="183095"/>
                  </a:lnTo>
                  <a:lnTo>
                    <a:pt x="210591" y="150075"/>
                  </a:lnTo>
                  <a:lnTo>
                    <a:pt x="210591" y="132295"/>
                  </a:lnTo>
                  <a:close/>
                </a:path>
                <a:path w="522605" h="183515">
                  <a:moveTo>
                    <a:pt x="352437" y="132295"/>
                  </a:moveTo>
                  <a:lnTo>
                    <a:pt x="264960" y="132295"/>
                  </a:lnTo>
                  <a:lnTo>
                    <a:pt x="264960" y="84035"/>
                  </a:lnTo>
                  <a:lnTo>
                    <a:pt x="340194" y="84035"/>
                  </a:lnTo>
                  <a:lnTo>
                    <a:pt x="340194" y="64985"/>
                  </a:lnTo>
                  <a:lnTo>
                    <a:pt x="264960" y="64985"/>
                  </a:lnTo>
                  <a:lnTo>
                    <a:pt x="264960" y="19265"/>
                  </a:lnTo>
                  <a:lnTo>
                    <a:pt x="349199" y="19265"/>
                  </a:lnTo>
                  <a:lnTo>
                    <a:pt x="349199" y="215"/>
                  </a:lnTo>
                  <a:lnTo>
                    <a:pt x="243357" y="215"/>
                  </a:lnTo>
                  <a:lnTo>
                    <a:pt x="243357" y="19265"/>
                  </a:lnTo>
                  <a:lnTo>
                    <a:pt x="243357" y="64985"/>
                  </a:lnTo>
                  <a:lnTo>
                    <a:pt x="243357" y="84035"/>
                  </a:lnTo>
                  <a:lnTo>
                    <a:pt x="243357" y="132295"/>
                  </a:lnTo>
                  <a:lnTo>
                    <a:pt x="243357" y="151345"/>
                  </a:lnTo>
                  <a:lnTo>
                    <a:pt x="352437" y="151345"/>
                  </a:lnTo>
                  <a:lnTo>
                    <a:pt x="352437" y="132295"/>
                  </a:lnTo>
                  <a:close/>
                </a:path>
                <a:path w="522605" h="183515">
                  <a:moveTo>
                    <a:pt x="521995" y="64985"/>
                  </a:moveTo>
                  <a:lnTo>
                    <a:pt x="414350" y="64985"/>
                  </a:lnTo>
                  <a:lnTo>
                    <a:pt x="414350" y="215"/>
                  </a:lnTo>
                  <a:lnTo>
                    <a:pt x="392760" y="215"/>
                  </a:lnTo>
                  <a:lnTo>
                    <a:pt x="392760" y="64985"/>
                  </a:lnTo>
                  <a:lnTo>
                    <a:pt x="392760" y="84035"/>
                  </a:lnTo>
                  <a:lnTo>
                    <a:pt x="392760" y="150075"/>
                  </a:lnTo>
                  <a:lnTo>
                    <a:pt x="414350" y="150075"/>
                  </a:lnTo>
                  <a:lnTo>
                    <a:pt x="414350" y="84035"/>
                  </a:lnTo>
                  <a:lnTo>
                    <a:pt x="500761" y="84035"/>
                  </a:lnTo>
                  <a:lnTo>
                    <a:pt x="500761" y="150114"/>
                  </a:lnTo>
                  <a:lnTo>
                    <a:pt x="521995" y="150114"/>
                  </a:lnTo>
                  <a:lnTo>
                    <a:pt x="521995" y="84035"/>
                  </a:lnTo>
                  <a:lnTo>
                    <a:pt x="521995" y="83870"/>
                  </a:lnTo>
                  <a:lnTo>
                    <a:pt x="521995" y="64985"/>
                  </a:lnTo>
                  <a:close/>
                </a:path>
                <a:path w="522605" h="183515">
                  <a:moveTo>
                    <a:pt x="521995" y="0"/>
                  </a:moveTo>
                  <a:lnTo>
                    <a:pt x="500761" y="0"/>
                  </a:lnTo>
                  <a:lnTo>
                    <a:pt x="500761" y="64795"/>
                  </a:lnTo>
                  <a:lnTo>
                    <a:pt x="521995" y="64795"/>
                  </a:lnTo>
                  <a:lnTo>
                    <a:pt x="521995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489034" y="1051204"/>
            <a:ext cx="291465" cy="150495"/>
            <a:chOff x="2489034" y="1051204"/>
            <a:chExt cx="291465" cy="15049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9034" y="1051204"/>
              <a:ext cx="129959" cy="15048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9316" y="1051204"/>
              <a:ext cx="120954" cy="150482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556638" y="1284122"/>
            <a:ext cx="1473835" cy="189230"/>
            <a:chOff x="1556638" y="1284122"/>
            <a:chExt cx="1473835" cy="189230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638" y="1291336"/>
              <a:ext cx="143281" cy="1558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841" y="1291336"/>
              <a:ext cx="164160" cy="1558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725" y="1284122"/>
              <a:ext cx="360362" cy="18864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0401" y="1291336"/>
              <a:ext cx="164160" cy="1558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494076" y="1289887"/>
              <a:ext cx="139700" cy="151765"/>
            </a:xfrm>
            <a:custGeom>
              <a:avLst/>
              <a:gdLst/>
              <a:ahLst/>
              <a:cxnLst/>
              <a:rect l="l" t="t" r="r" b="b"/>
              <a:pathLst>
                <a:path w="139700" h="151765">
                  <a:moveTo>
                    <a:pt x="139319" y="89649"/>
                  </a:moveTo>
                  <a:lnTo>
                    <a:pt x="104038" y="89649"/>
                  </a:lnTo>
                  <a:lnTo>
                    <a:pt x="104038" y="151206"/>
                  </a:lnTo>
                  <a:lnTo>
                    <a:pt x="139319" y="151206"/>
                  </a:lnTo>
                  <a:lnTo>
                    <a:pt x="139319" y="89649"/>
                  </a:lnTo>
                  <a:close/>
                </a:path>
                <a:path w="139700" h="151765">
                  <a:moveTo>
                    <a:pt x="139319" y="0"/>
                  </a:moveTo>
                  <a:lnTo>
                    <a:pt x="104038" y="0"/>
                  </a:lnTo>
                  <a:lnTo>
                    <a:pt x="104038" y="59994"/>
                  </a:lnTo>
                  <a:lnTo>
                    <a:pt x="34925" y="59994"/>
                  </a:lnTo>
                  <a:lnTo>
                    <a:pt x="34925" y="304"/>
                  </a:lnTo>
                  <a:lnTo>
                    <a:pt x="0" y="304"/>
                  </a:lnTo>
                  <a:lnTo>
                    <a:pt x="0" y="59994"/>
                  </a:lnTo>
                  <a:lnTo>
                    <a:pt x="0" y="89204"/>
                  </a:lnTo>
                  <a:lnTo>
                    <a:pt x="0" y="151434"/>
                  </a:lnTo>
                  <a:lnTo>
                    <a:pt x="34925" y="151434"/>
                  </a:lnTo>
                  <a:lnTo>
                    <a:pt x="34925" y="89204"/>
                  </a:lnTo>
                  <a:lnTo>
                    <a:pt x="139319" y="89204"/>
                  </a:lnTo>
                  <a:lnTo>
                    <a:pt x="139319" y="60121"/>
                  </a:lnTo>
                  <a:lnTo>
                    <a:pt x="139319" y="59994"/>
                  </a:lnTo>
                  <a:lnTo>
                    <a:pt x="139319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1843" y="1290256"/>
              <a:ext cx="170281" cy="18215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1995" y="1290256"/>
              <a:ext cx="168478" cy="150837"/>
            </a:xfrm>
            <a:prstGeom prst="rect">
              <a:avLst/>
            </a:prstGeom>
          </p:spPr>
        </p:pic>
      </p:grp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594225" y="317081"/>
            <a:ext cx="2346325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07034" marR="5080" indent="-394970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590" dirty="0"/>
              <a:t> </a:t>
            </a:r>
            <a:r>
              <a:rPr spc="-20" dirty="0"/>
              <a:t>ОКТЯБРЬ</a:t>
            </a:r>
          </a:p>
          <a:p>
            <a:pPr marL="1022985">
              <a:lnSpc>
                <a:spcPts val="2695"/>
              </a:lnSpc>
            </a:pPr>
            <a:r>
              <a:rPr spc="-20" dirty="0"/>
              <a:t>2026</a:t>
            </a: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490854" y="1895944"/>
          <a:ext cx="6785609" cy="54476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0900"/>
                <a:gridCol w="4838065"/>
                <a:gridCol w="1096644"/>
              </a:tblGrid>
              <a:tr h="842644">
                <a:tc>
                  <a:txBody>
                    <a:bodyPr/>
                    <a:lstStyle/>
                    <a:p>
                      <a:pPr marR="4381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200660" marR="193675" indent="254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9613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01.10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октября-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наш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день.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Говорим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главном.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</a:tr>
              <a:tr h="8172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15494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Праздничное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мероприятие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посвященное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Дню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пожилого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человека.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</a:tr>
              <a:tr h="1287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05.10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«Пенсионная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грамотность»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2705" marR="38163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Занятие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тему: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«Доставка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пенсии.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Способы получения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пенсии».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Консультации.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Мастер-класс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«Рукоделие.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Вяжем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носки»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</a:tr>
              <a:tr h="8839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07.10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61404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«Осень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золотая».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Чтение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любимых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стихов,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посвященных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осеннему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времени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года.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17696" y="7361115"/>
            <a:ext cx="3293110" cy="576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7545">
              <a:lnSpc>
                <a:spcPct val="112900"/>
              </a:lnSpc>
              <a:spcBef>
                <a:spcPts val="100"/>
              </a:spcBef>
            </a:pP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Время</a:t>
            </a:r>
            <a:r>
              <a:rPr sz="1600" b="1" spc="-5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95B"/>
                </a:solidFill>
                <a:latin typeface="Calibri"/>
                <a:cs typeface="Calibri"/>
              </a:rPr>
              <a:t>работы: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понедельник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–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пятница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09:30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–</a:t>
            </a:r>
            <a:r>
              <a:rPr sz="1600" b="1" spc="-40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7595B"/>
                </a:solidFill>
                <a:latin typeface="Calibri"/>
                <a:cs typeface="Calibri"/>
              </a:rPr>
              <a:t>17:30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048362" y="7937652"/>
            <a:ext cx="814705" cy="816610"/>
            <a:chOff x="6048362" y="7937652"/>
            <a:chExt cx="814705" cy="816610"/>
          </a:xfrm>
        </p:grpSpPr>
        <p:sp>
          <p:nvSpPr>
            <p:cNvPr id="27" name="object 27"/>
            <p:cNvSpPr/>
            <p:nvPr/>
          </p:nvSpPr>
          <p:spPr>
            <a:xfrm>
              <a:off x="6048362" y="7937652"/>
              <a:ext cx="814705" cy="816610"/>
            </a:xfrm>
            <a:custGeom>
              <a:avLst/>
              <a:gdLst/>
              <a:ahLst/>
              <a:cxnLst/>
              <a:rect l="l" t="t" r="r" b="b"/>
              <a:pathLst>
                <a:path w="814704" h="816609">
                  <a:moveTo>
                    <a:pt x="407517" y="0"/>
                  </a:moveTo>
                  <a:lnTo>
                    <a:pt x="354165" y="3487"/>
                  </a:lnTo>
                  <a:lnTo>
                    <a:pt x="301994" y="13860"/>
                  </a:lnTo>
                  <a:lnTo>
                    <a:pt x="251646" y="30984"/>
                  </a:lnTo>
                  <a:lnTo>
                    <a:pt x="203758" y="54724"/>
                  </a:lnTo>
                  <a:lnTo>
                    <a:pt x="159358" y="84344"/>
                  </a:lnTo>
                  <a:lnTo>
                    <a:pt x="119381" y="119432"/>
                  </a:lnTo>
                  <a:lnTo>
                    <a:pt x="84331" y="159514"/>
                  </a:lnTo>
                  <a:lnTo>
                    <a:pt x="54711" y="204114"/>
                  </a:lnTo>
                  <a:lnTo>
                    <a:pt x="30978" y="252059"/>
                  </a:lnTo>
                  <a:lnTo>
                    <a:pt x="13858" y="302534"/>
                  </a:lnTo>
                  <a:lnTo>
                    <a:pt x="3487" y="354831"/>
                  </a:lnTo>
                  <a:lnTo>
                    <a:pt x="0" y="408241"/>
                  </a:lnTo>
                  <a:lnTo>
                    <a:pt x="3487" y="461443"/>
                  </a:lnTo>
                  <a:lnTo>
                    <a:pt x="13858" y="513630"/>
                  </a:lnTo>
                  <a:lnTo>
                    <a:pt x="30978" y="564062"/>
                  </a:lnTo>
                  <a:lnTo>
                    <a:pt x="54711" y="612000"/>
                  </a:lnTo>
                  <a:lnTo>
                    <a:pt x="84331" y="656606"/>
                  </a:lnTo>
                  <a:lnTo>
                    <a:pt x="119381" y="696688"/>
                  </a:lnTo>
                  <a:lnTo>
                    <a:pt x="159358" y="731777"/>
                  </a:lnTo>
                  <a:lnTo>
                    <a:pt x="203758" y="761403"/>
                  </a:lnTo>
                  <a:lnTo>
                    <a:pt x="251646" y="785135"/>
                  </a:lnTo>
                  <a:lnTo>
                    <a:pt x="301994" y="802255"/>
                  </a:lnTo>
                  <a:lnTo>
                    <a:pt x="354165" y="812627"/>
                  </a:lnTo>
                  <a:lnTo>
                    <a:pt x="407517" y="816114"/>
                  </a:lnTo>
                  <a:lnTo>
                    <a:pt x="460664" y="812627"/>
                  </a:lnTo>
                  <a:lnTo>
                    <a:pt x="512729" y="802255"/>
                  </a:lnTo>
                  <a:lnTo>
                    <a:pt x="563038" y="785135"/>
                  </a:lnTo>
                  <a:lnTo>
                    <a:pt x="610920" y="761403"/>
                  </a:lnTo>
                  <a:lnTo>
                    <a:pt x="655315" y="731777"/>
                  </a:lnTo>
                  <a:lnTo>
                    <a:pt x="695291" y="696688"/>
                  </a:lnTo>
                  <a:lnTo>
                    <a:pt x="730341" y="656606"/>
                  </a:lnTo>
                  <a:lnTo>
                    <a:pt x="759955" y="612000"/>
                  </a:lnTo>
                  <a:lnTo>
                    <a:pt x="783695" y="564062"/>
                  </a:lnTo>
                  <a:lnTo>
                    <a:pt x="800819" y="513630"/>
                  </a:lnTo>
                  <a:lnTo>
                    <a:pt x="811192" y="461443"/>
                  </a:lnTo>
                  <a:lnTo>
                    <a:pt x="814679" y="408241"/>
                  </a:lnTo>
                  <a:lnTo>
                    <a:pt x="811192" y="354831"/>
                  </a:lnTo>
                  <a:lnTo>
                    <a:pt x="800819" y="302534"/>
                  </a:lnTo>
                  <a:lnTo>
                    <a:pt x="783695" y="252059"/>
                  </a:lnTo>
                  <a:lnTo>
                    <a:pt x="759955" y="204114"/>
                  </a:lnTo>
                  <a:lnTo>
                    <a:pt x="730341" y="159514"/>
                  </a:lnTo>
                  <a:lnTo>
                    <a:pt x="695291" y="119432"/>
                  </a:lnTo>
                  <a:lnTo>
                    <a:pt x="655315" y="84344"/>
                  </a:lnTo>
                  <a:lnTo>
                    <a:pt x="610920" y="54724"/>
                  </a:lnTo>
                  <a:lnTo>
                    <a:pt x="563038" y="30984"/>
                  </a:lnTo>
                  <a:lnTo>
                    <a:pt x="512729" y="13860"/>
                  </a:lnTo>
                  <a:lnTo>
                    <a:pt x="460664" y="3487"/>
                  </a:lnTo>
                  <a:lnTo>
                    <a:pt x="4075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62840" y="8141767"/>
              <a:ext cx="601560" cy="516242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627024" y="8453069"/>
            <a:ext cx="4215130" cy="1205865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L="12700" marR="5080">
              <a:lnSpc>
                <a:spcPct val="76000"/>
              </a:lnSpc>
              <a:spcBef>
                <a:spcPts val="136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ПРИХОДИТЕ,</a:t>
            </a:r>
            <a:r>
              <a:rPr sz="440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МЫ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0981" y="8786787"/>
            <a:ext cx="919480" cy="6553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13664">
              <a:lnSpc>
                <a:spcPts val="800"/>
              </a:lnSpc>
              <a:spcBef>
                <a:spcPts val="259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213995">
              <a:lnSpc>
                <a:spcPct val="833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7024" y="9778501"/>
            <a:ext cx="3157855" cy="71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300"/>
              </a:lnSpc>
              <a:spcBef>
                <a:spcPts val="19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г.Железноводск,ул.Октябрьская</a:t>
            </a:r>
            <a:r>
              <a:rPr sz="13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100б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номер: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(887932)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2-10-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65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ts val="1420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ФИО: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Зайцева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Светлана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Ивановна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140526" y="9577095"/>
            <a:ext cx="875157" cy="8755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635" y="488531"/>
            <a:ext cx="839165" cy="95760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577517" y="813942"/>
            <a:ext cx="294005" cy="186690"/>
          </a:xfrm>
          <a:custGeom>
            <a:avLst/>
            <a:gdLst/>
            <a:ahLst/>
            <a:cxnLst/>
            <a:rect l="l" t="t" r="r" b="b"/>
            <a:pathLst>
              <a:path w="294005" h="186690">
                <a:moveTo>
                  <a:pt x="125285" y="393"/>
                </a:moveTo>
                <a:lnTo>
                  <a:pt x="104406" y="393"/>
                </a:lnTo>
                <a:lnTo>
                  <a:pt x="104406" y="132867"/>
                </a:lnTo>
                <a:lnTo>
                  <a:pt x="125285" y="132867"/>
                </a:lnTo>
                <a:lnTo>
                  <a:pt x="125285" y="393"/>
                </a:lnTo>
                <a:close/>
              </a:path>
              <a:path w="294005" h="186690">
                <a:moveTo>
                  <a:pt x="148323" y="133350"/>
                </a:moveTo>
                <a:lnTo>
                  <a:pt x="20878" y="133350"/>
                </a:lnTo>
                <a:lnTo>
                  <a:pt x="20878" y="0"/>
                </a:lnTo>
                <a:lnTo>
                  <a:pt x="0" y="0"/>
                </a:lnTo>
                <a:lnTo>
                  <a:pt x="0" y="133350"/>
                </a:lnTo>
                <a:lnTo>
                  <a:pt x="0" y="152400"/>
                </a:lnTo>
                <a:lnTo>
                  <a:pt x="128524" y="152400"/>
                </a:lnTo>
                <a:lnTo>
                  <a:pt x="128524" y="186690"/>
                </a:lnTo>
                <a:lnTo>
                  <a:pt x="148323" y="186690"/>
                </a:lnTo>
                <a:lnTo>
                  <a:pt x="148323" y="152400"/>
                </a:lnTo>
                <a:lnTo>
                  <a:pt x="148323" y="133350"/>
                </a:lnTo>
                <a:close/>
              </a:path>
              <a:path w="294005" h="186690">
                <a:moveTo>
                  <a:pt x="293408" y="133350"/>
                </a:moveTo>
                <a:lnTo>
                  <a:pt x="206286" y="133350"/>
                </a:lnTo>
                <a:lnTo>
                  <a:pt x="206286" y="83820"/>
                </a:lnTo>
                <a:lnTo>
                  <a:pt x="281165" y="83820"/>
                </a:lnTo>
                <a:lnTo>
                  <a:pt x="281165" y="64770"/>
                </a:lnTo>
                <a:lnTo>
                  <a:pt x="206286" y="64770"/>
                </a:lnTo>
                <a:lnTo>
                  <a:pt x="206286" y="19050"/>
                </a:lnTo>
                <a:lnTo>
                  <a:pt x="290156" y="19050"/>
                </a:lnTo>
                <a:lnTo>
                  <a:pt x="290156" y="0"/>
                </a:lnTo>
                <a:lnTo>
                  <a:pt x="184683" y="0"/>
                </a:lnTo>
                <a:lnTo>
                  <a:pt x="184683" y="19050"/>
                </a:lnTo>
                <a:lnTo>
                  <a:pt x="184683" y="64770"/>
                </a:lnTo>
                <a:lnTo>
                  <a:pt x="184683" y="83820"/>
                </a:lnTo>
                <a:lnTo>
                  <a:pt x="184683" y="133350"/>
                </a:lnTo>
                <a:lnTo>
                  <a:pt x="184683" y="152400"/>
                </a:lnTo>
                <a:lnTo>
                  <a:pt x="293408" y="152400"/>
                </a:lnTo>
                <a:lnTo>
                  <a:pt x="293408" y="133350"/>
                </a:lnTo>
                <a:close/>
              </a:path>
            </a:pathLst>
          </a:custGeom>
          <a:solidFill>
            <a:srgbClr val="57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918080" y="814336"/>
            <a:ext cx="447675" cy="151765"/>
            <a:chOff x="1918080" y="814336"/>
            <a:chExt cx="447675" cy="151765"/>
          </a:xfrm>
        </p:grpSpPr>
        <p:sp>
          <p:nvSpPr>
            <p:cNvPr id="9" name="object 9"/>
            <p:cNvSpPr/>
            <p:nvPr/>
          </p:nvSpPr>
          <p:spPr>
            <a:xfrm>
              <a:off x="1918081" y="814336"/>
              <a:ext cx="290195" cy="151765"/>
            </a:xfrm>
            <a:custGeom>
              <a:avLst/>
              <a:gdLst/>
              <a:ahLst/>
              <a:cxnLst/>
              <a:rect l="l" t="t" r="r" b="b"/>
              <a:pathLst>
                <a:path w="290194" h="151765">
                  <a:moveTo>
                    <a:pt x="128879" y="65646"/>
                  </a:moveTo>
                  <a:lnTo>
                    <a:pt x="21234" y="65646"/>
                  </a:lnTo>
                  <a:lnTo>
                    <a:pt x="21234" y="876"/>
                  </a:lnTo>
                  <a:lnTo>
                    <a:pt x="0" y="876"/>
                  </a:lnTo>
                  <a:lnTo>
                    <a:pt x="0" y="65646"/>
                  </a:lnTo>
                  <a:lnTo>
                    <a:pt x="0" y="84696"/>
                  </a:lnTo>
                  <a:lnTo>
                    <a:pt x="0" y="150736"/>
                  </a:lnTo>
                  <a:lnTo>
                    <a:pt x="21234" y="150736"/>
                  </a:lnTo>
                  <a:lnTo>
                    <a:pt x="21234" y="84696"/>
                  </a:lnTo>
                  <a:lnTo>
                    <a:pt x="107645" y="84696"/>
                  </a:lnTo>
                  <a:lnTo>
                    <a:pt x="107645" y="150114"/>
                  </a:lnTo>
                  <a:lnTo>
                    <a:pt x="128879" y="150114"/>
                  </a:lnTo>
                  <a:lnTo>
                    <a:pt x="128879" y="84696"/>
                  </a:lnTo>
                  <a:lnTo>
                    <a:pt x="128879" y="84239"/>
                  </a:lnTo>
                  <a:lnTo>
                    <a:pt x="128879" y="65646"/>
                  </a:lnTo>
                  <a:close/>
                </a:path>
                <a:path w="290194" h="151765">
                  <a:moveTo>
                    <a:pt x="128879" y="355"/>
                  </a:moveTo>
                  <a:lnTo>
                    <a:pt x="107645" y="355"/>
                  </a:lnTo>
                  <a:lnTo>
                    <a:pt x="107645" y="65151"/>
                  </a:lnTo>
                  <a:lnTo>
                    <a:pt x="128879" y="65151"/>
                  </a:lnTo>
                  <a:lnTo>
                    <a:pt x="128879" y="355"/>
                  </a:lnTo>
                  <a:close/>
                </a:path>
                <a:path w="290194" h="151765">
                  <a:moveTo>
                    <a:pt x="289801" y="0"/>
                  </a:moveTo>
                  <a:lnTo>
                    <a:pt x="166319" y="0"/>
                  </a:lnTo>
                  <a:lnTo>
                    <a:pt x="166319" y="18719"/>
                  </a:lnTo>
                  <a:lnTo>
                    <a:pt x="217436" y="18719"/>
                  </a:lnTo>
                  <a:lnTo>
                    <a:pt x="217436" y="151193"/>
                  </a:lnTo>
                  <a:lnTo>
                    <a:pt x="238315" y="151193"/>
                  </a:lnTo>
                  <a:lnTo>
                    <a:pt x="238315" y="18719"/>
                  </a:lnTo>
                  <a:lnTo>
                    <a:pt x="289801" y="18719"/>
                  </a:lnTo>
                  <a:lnTo>
                    <a:pt x="289801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597" y="815048"/>
              <a:ext cx="120954" cy="150482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638" y="1049413"/>
            <a:ext cx="159473" cy="15372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763280" y="1050493"/>
            <a:ext cx="677545" cy="184150"/>
            <a:chOff x="1763280" y="1050493"/>
            <a:chExt cx="677545" cy="18415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3280" y="1050493"/>
              <a:ext cx="122402" cy="15011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18805" y="1051216"/>
              <a:ext cx="522605" cy="183515"/>
            </a:xfrm>
            <a:custGeom>
              <a:avLst/>
              <a:gdLst/>
              <a:ahLst/>
              <a:cxnLst/>
              <a:rect l="l" t="t" r="r" b="b"/>
              <a:pathLst>
                <a:path w="522605" h="183515">
                  <a:moveTo>
                    <a:pt x="104394" y="0"/>
                  </a:moveTo>
                  <a:lnTo>
                    <a:pt x="83515" y="0"/>
                  </a:lnTo>
                  <a:lnTo>
                    <a:pt x="83515" y="131749"/>
                  </a:lnTo>
                  <a:lnTo>
                    <a:pt x="104394" y="131749"/>
                  </a:lnTo>
                  <a:lnTo>
                    <a:pt x="104394" y="0"/>
                  </a:lnTo>
                  <a:close/>
                </a:path>
                <a:path w="522605" h="183515">
                  <a:moveTo>
                    <a:pt x="210591" y="132295"/>
                  </a:moveTo>
                  <a:lnTo>
                    <a:pt x="187909" y="132295"/>
                  </a:lnTo>
                  <a:lnTo>
                    <a:pt x="187909" y="0"/>
                  </a:lnTo>
                  <a:lnTo>
                    <a:pt x="167030" y="0"/>
                  </a:lnTo>
                  <a:lnTo>
                    <a:pt x="167030" y="132295"/>
                  </a:lnTo>
                  <a:lnTo>
                    <a:pt x="20878" y="132295"/>
                  </a:lnTo>
                  <a:lnTo>
                    <a:pt x="20878" y="215"/>
                  </a:lnTo>
                  <a:lnTo>
                    <a:pt x="0" y="215"/>
                  </a:lnTo>
                  <a:lnTo>
                    <a:pt x="0" y="132295"/>
                  </a:lnTo>
                  <a:lnTo>
                    <a:pt x="0" y="150075"/>
                  </a:lnTo>
                  <a:lnTo>
                    <a:pt x="190792" y="150075"/>
                  </a:lnTo>
                  <a:lnTo>
                    <a:pt x="190792" y="183095"/>
                  </a:lnTo>
                  <a:lnTo>
                    <a:pt x="210591" y="183095"/>
                  </a:lnTo>
                  <a:lnTo>
                    <a:pt x="210591" y="150075"/>
                  </a:lnTo>
                  <a:lnTo>
                    <a:pt x="210591" y="132295"/>
                  </a:lnTo>
                  <a:close/>
                </a:path>
                <a:path w="522605" h="183515">
                  <a:moveTo>
                    <a:pt x="352437" y="132295"/>
                  </a:moveTo>
                  <a:lnTo>
                    <a:pt x="264960" y="132295"/>
                  </a:lnTo>
                  <a:lnTo>
                    <a:pt x="264960" y="84035"/>
                  </a:lnTo>
                  <a:lnTo>
                    <a:pt x="340194" y="84035"/>
                  </a:lnTo>
                  <a:lnTo>
                    <a:pt x="340194" y="64985"/>
                  </a:lnTo>
                  <a:lnTo>
                    <a:pt x="264960" y="64985"/>
                  </a:lnTo>
                  <a:lnTo>
                    <a:pt x="264960" y="19265"/>
                  </a:lnTo>
                  <a:lnTo>
                    <a:pt x="349199" y="19265"/>
                  </a:lnTo>
                  <a:lnTo>
                    <a:pt x="349199" y="215"/>
                  </a:lnTo>
                  <a:lnTo>
                    <a:pt x="243357" y="215"/>
                  </a:lnTo>
                  <a:lnTo>
                    <a:pt x="243357" y="19265"/>
                  </a:lnTo>
                  <a:lnTo>
                    <a:pt x="243357" y="64985"/>
                  </a:lnTo>
                  <a:lnTo>
                    <a:pt x="243357" y="84035"/>
                  </a:lnTo>
                  <a:lnTo>
                    <a:pt x="243357" y="132295"/>
                  </a:lnTo>
                  <a:lnTo>
                    <a:pt x="243357" y="151345"/>
                  </a:lnTo>
                  <a:lnTo>
                    <a:pt x="352437" y="151345"/>
                  </a:lnTo>
                  <a:lnTo>
                    <a:pt x="352437" y="132295"/>
                  </a:lnTo>
                  <a:close/>
                </a:path>
                <a:path w="522605" h="183515">
                  <a:moveTo>
                    <a:pt x="521995" y="64985"/>
                  </a:moveTo>
                  <a:lnTo>
                    <a:pt x="414350" y="64985"/>
                  </a:lnTo>
                  <a:lnTo>
                    <a:pt x="414350" y="215"/>
                  </a:lnTo>
                  <a:lnTo>
                    <a:pt x="392760" y="215"/>
                  </a:lnTo>
                  <a:lnTo>
                    <a:pt x="392760" y="64985"/>
                  </a:lnTo>
                  <a:lnTo>
                    <a:pt x="392760" y="84035"/>
                  </a:lnTo>
                  <a:lnTo>
                    <a:pt x="392760" y="150075"/>
                  </a:lnTo>
                  <a:lnTo>
                    <a:pt x="414350" y="150075"/>
                  </a:lnTo>
                  <a:lnTo>
                    <a:pt x="414350" y="84035"/>
                  </a:lnTo>
                  <a:lnTo>
                    <a:pt x="500761" y="84035"/>
                  </a:lnTo>
                  <a:lnTo>
                    <a:pt x="500761" y="150114"/>
                  </a:lnTo>
                  <a:lnTo>
                    <a:pt x="521995" y="150114"/>
                  </a:lnTo>
                  <a:lnTo>
                    <a:pt x="521995" y="84035"/>
                  </a:lnTo>
                  <a:lnTo>
                    <a:pt x="521995" y="83870"/>
                  </a:lnTo>
                  <a:lnTo>
                    <a:pt x="521995" y="64985"/>
                  </a:lnTo>
                  <a:close/>
                </a:path>
                <a:path w="522605" h="183515">
                  <a:moveTo>
                    <a:pt x="521995" y="0"/>
                  </a:moveTo>
                  <a:lnTo>
                    <a:pt x="500761" y="0"/>
                  </a:lnTo>
                  <a:lnTo>
                    <a:pt x="500761" y="64795"/>
                  </a:lnTo>
                  <a:lnTo>
                    <a:pt x="521995" y="64795"/>
                  </a:lnTo>
                  <a:lnTo>
                    <a:pt x="521995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489034" y="1051204"/>
            <a:ext cx="291465" cy="150495"/>
            <a:chOff x="2489034" y="1051204"/>
            <a:chExt cx="291465" cy="15049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9034" y="1051204"/>
              <a:ext cx="129959" cy="15048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9316" y="1051204"/>
              <a:ext cx="120954" cy="150482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556638" y="1284122"/>
            <a:ext cx="1473835" cy="189230"/>
            <a:chOff x="1556638" y="1284122"/>
            <a:chExt cx="1473835" cy="189230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638" y="1291336"/>
              <a:ext cx="143281" cy="1558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841" y="1291336"/>
              <a:ext cx="164160" cy="1558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725" y="1284122"/>
              <a:ext cx="360362" cy="18864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0401" y="1291336"/>
              <a:ext cx="164160" cy="1558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494076" y="1289887"/>
              <a:ext cx="139700" cy="151765"/>
            </a:xfrm>
            <a:custGeom>
              <a:avLst/>
              <a:gdLst/>
              <a:ahLst/>
              <a:cxnLst/>
              <a:rect l="l" t="t" r="r" b="b"/>
              <a:pathLst>
                <a:path w="139700" h="151765">
                  <a:moveTo>
                    <a:pt x="139319" y="89649"/>
                  </a:moveTo>
                  <a:lnTo>
                    <a:pt x="104038" y="89649"/>
                  </a:lnTo>
                  <a:lnTo>
                    <a:pt x="104038" y="151206"/>
                  </a:lnTo>
                  <a:lnTo>
                    <a:pt x="139319" y="151206"/>
                  </a:lnTo>
                  <a:lnTo>
                    <a:pt x="139319" y="89649"/>
                  </a:lnTo>
                  <a:close/>
                </a:path>
                <a:path w="139700" h="151765">
                  <a:moveTo>
                    <a:pt x="139319" y="0"/>
                  </a:moveTo>
                  <a:lnTo>
                    <a:pt x="104038" y="0"/>
                  </a:lnTo>
                  <a:lnTo>
                    <a:pt x="104038" y="59994"/>
                  </a:lnTo>
                  <a:lnTo>
                    <a:pt x="34925" y="59994"/>
                  </a:lnTo>
                  <a:lnTo>
                    <a:pt x="34925" y="304"/>
                  </a:lnTo>
                  <a:lnTo>
                    <a:pt x="0" y="304"/>
                  </a:lnTo>
                  <a:lnTo>
                    <a:pt x="0" y="59994"/>
                  </a:lnTo>
                  <a:lnTo>
                    <a:pt x="0" y="89204"/>
                  </a:lnTo>
                  <a:lnTo>
                    <a:pt x="0" y="151434"/>
                  </a:lnTo>
                  <a:lnTo>
                    <a:pt x="34925" y="151434"/>
                  </a:lnTo>
                  <a:lnTo>
                    <a:pt x="34925" y="89204"/>
                  </a:lnTo>
                  <a:lnTo>
                    <a:pt x="139319" y="89204"/>
                  </a:lnTo>
                  <a:lnTo>
                    <a:pt x="139319" y="60121"/>
                  </a:lnTo>
                  <a:lnTo>
                    <a:pt x="139319" y="59994"/>
                  </a:lnTo>
                  <a:lnTo>
                    <a:pt x="139319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1843" y="1290256"/>
              <a:ext cx="170281" cy="18215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1995" y="1290256"/>
              <a:ext cx="168478" cy="150837"/>
            </a:xfrm>
            <a:prstGeom prst="rect">
              <a:avLst/>
            </a:prstGeom>
          </p:spPr>
        </p:pic>
      </p:grp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368935" marR="5080" indent="-356870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600" dirty="0"/>
              <a:t> </a:t>
            </a:r>
            <a:r>
              <a:rPr spc="-10" dirty="0"/>
              <a:t>ОКТЯБРЬ</a:t>
            </a:r>
          </a:p>
          <a:p>
            <a:pPr marR="6350" algn="r">
              <a:lnSpc>
                <a:spcPts val="2695"/>
              </a:lnSpc>
            </a:pPr>
            <a:r>
              <a:rPr spc="-20" dirty="0"/>
              <a:t>2026</a:t>
            </a: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347928" y="1986304"/>
          <a:ext cx="7037070" cy="5246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9775"/>
                <a:gridCol w="4438650"/>
                <a:gridCol w="1779270"/>
              </a:tblGrid>
              <a:tr h="641985">
                <a:tc>
                  <a:txBody>
                    <a:bodyPr/>
                    <a:lstStyle/>
                    <a:p>
                      <a:pPr marR="4445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541655" marR="535305" indent="26034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673735">
                <a:tc>
                  <a:txBody>
                    <a:bodyPr/>
                    <a:lstStyle/>
                    <a:p>
                      <a:pPr marR="3175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08.10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15748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закрытия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дачного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сезона.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«Мой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сад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огород.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Урожай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2026».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marR="3175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65278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Путешествуем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пешком.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Движение-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это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жизнь.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</a:tr>
              <a:tr h="1292860">
                <a:tc>
                  <a:txBody>
                    <a:bodyPr/>
                    <a:lstStyle/>
                    <a:p>
                      <a:pPr marR="3175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64135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Просмотр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фото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видеоматериалов, предоставленных</a:t>
                      </a:r>
                      <a:r>
                        <a:rPr sz="1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Всероссийской общественной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организацией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"Русское географическое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общество".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</a:tr>
              <a:tr h="791845">
                <a:tc>
                  <a:txBody>
                    <a:bodyPr/>
                    <a:lstStyle/>
                    <a:p>
                      <a:pPr marR="3175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79502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Единство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народов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России.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Традиции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народов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Кавказа.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Беседа.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</a:tr>
              <a:tr h="1183005">
                <a:tc>
                  <a:txBody>
                    <a:bodyPr/>
                    <a:lstStyle/>
                    <a:p>
                      <a:pPr marR="3175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14.10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109791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церковных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праздниках.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Покров Пресвятой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Богородицы.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17696" y="7361115"/>
            <a:ext cx="3293110" cy="576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7545">
              <a:lnSpc>
                <a:spcPct val="112900"/>
              </a:lnSpc>
              <a:spcBef>
                <a:spcPts val="100"/>
              </a:spcBef>
            </a:pP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Время</a:t>
            </a:r>
            <a:r>
              <a:rPr sz="1600" b="1" spc="-5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95B"/>
                </a:solidFill>
                <a:latin typeface="Calibri"/>
                <a:cs typeface="Calibri"/>
              </a:rPr>
              <a:t>работы: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понедельник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–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пятница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09:30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–</a:t>
            </a:r>
            <a:r>
              <a:rPr sz="1600" b="1" spc="-40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7595B"/>
                </a:solidFill>
                <a:latin typeface="Calibri"/>
                <a:cs typeface="Calibri"/>
              </a:rPr>
              <a:t>17:30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048362" y="7937652"/>
            <a:ext cx="814705" cy="816610"/>
            <a:chOff x="6048362" y="7937652"/>
            <a:chExt cx="814705" cy="816610"/>
          </a:xfrm>
        </p:grpSpPr>
        <p:sp>
          <p:nvSpPr>
            <p:cNvPr id="27" name="object 27"/>
            <p:cNvSpPr/>
            <p:nvPr/>
          </p:nvSpPr>
          <p:spPr>
            <a:xfrm>
              <a:off x="6048362" y="7937652"/>
              <a:ext cx="814705" cy="816610"/>
            </a:xfrm>
            <a:custGeom>
              <a:avLst/>
              <a:gdLst/>
              <a:ahLst/>
              <a:cxnLst/>
              <a:rect l="l" t="t" r="r" b="b"/>
              <a:pathLst>
                <a:path w="814704" h="816609">
                  <a:moveTo>
                    <a:pt x="407517" y="0"/>
                  </a:moveTo>
                  <a:lnTo>
                    <a:pt x="354165" y="3487"/>
                  </a:lnTo>
                  <a:lnTo>
                    <a:pt x="301994" y="13860"/>
                  </a:lnTo>
                  <a:lnTo>
                    <a:pt x="251646" y="30984"/>
                  </a:lnTo>
                  <a:lnTo>
                    <a:pt x="203758" y="54724"/>
                  </a:lnTo>
                  <a:lnTo>
                    <a:pt x="159358" y="84344"/>
                  </a:lnTo>
                  <a:lnTo>
                    <a:pt x="119381" y="119432"/>
                  </a:lnTo>
                  <a:lnTo>
                    <a:pt x="84331" y="159514"/>
                  </a:lnTo>
                  <a:lnTo>
                    <a:pt x="54711" y="204114"/>
                  </a:lnTo>
                  <a:lnTo>
                    <a:pt x="30978" y="252059"/>
                  </a:lnTo>
                  <a:lnTo>
                    <a:pt x="13858" y="302534"/>
                  </a:lnTo>
                  <a:lnTo>
                    <a:pt x="3487" y="354831"/>
                  </a:lnTo>
                  <a:lnTo>
                    <a:pt x="0" y="408241"/>
                  </a:lnTo>
                  <a:lnTo>
                    <a:pt x="3487" y="461443"/>
                  </a:lnTo>
                  <a:lnTo>
                    <a:pt x="13858" y="513630"/>
                  </a:lnTo>
                  <a:lnTo>
                    <a:pt x="30978" y="564062"/>
                  </a:lnTo>
                  <a:lnTo>
                    <a:pt x="54711" y="612000"/>
                  </a:lnTo>
                  <a:lnTo>
                    <a:pt x="84331" y="656606"/>
                  </a:lnTo>
                  <a:lnTo>
                    <a:pt x="119381" y="696688"/>
                  </a:lnTo>
                  <a:lnTo>
                    <a:pt x="159358" y="731777"/>
                  </a:lnTo>
                  <a:lnTo>
                    <a:pt x="203758" y="761403"/>
                  </a:lnTo>
                  <a:lnTo>
                    <a:pt x="251646" y="785135"/>
                  </a:lnTo>
                  <a:lnTo>
                    <a:pt x="301994" y="802255"/>
                  </a:lnTo>
                  <a:lnTo>
                    <a:pt x="354165" y="812627"/>
                  </a:lnTo>
                  <a:lnTo>
                    <a:pt x="407517" y="816114"/>
                  </a:lnTo>
                  <a:lnTo>
                    <a:pt x="460664" y="812627"/>
                  </a:lnTo>
                  <a:lnTo>
                    <a:pt x="512729" y="802255"/>
                  </a:lnTo>
                  <a:lnTo>
                    <a:pt x="563038" y="785135"/>
                  </a:lnTo>
                  <a:lnTo>
                    <a:pt x="610920" y="761403"/>
                  </a:lnTo>
                  <a:lnTo>
                    <a:pt x="655315" y="731777"/>
                  </a:lnTo>
                  <a:lnTo>
                    <a:pt x="695291" y="696688"/>
                  </a:lnTo>
                  <a:lnTo>
                    <a:pt x="730341" y="656606"/>
                  </a:lnTo>
                  <a:lnTo>
                    <a:pt x="759955" y="612000"/>
                  </a:lnTo>
                  <a:lnTo>
                    <a:pt x="783695" y="564062"/>
                  </a:lnTo>
                  <a:lnTo>
                    <a:pt x="800819" y="513630"/>
                  </a:lnTo>
                  <a:lnTo>
                    <a:pt x="811192" y="461443"/>
                  </a:lnTo>
                  <a:lnTo>
                    <a:pt x="814679" y="408241"/>
                  </a:lnTo>
                  <a:lnTo>
                    <a:pt x="811192" y="354831"/>
                  </a:lnTo>
                  <a:lnTo>
                    <a:pt x="800819" y="302534"/>
                  </a:lnTo>
                  <a:lnTo>
                    <a:pt x="783695" y="252059"/>
                  </a:lnTo>
                  <a:lnTo>
                    <a:pt x="759955" y="204114"/>
                  </a:lnTo>
                  <a:lnTo>
                    <a:pt x="730341" y="159514"/>
                  </a:lnTo>
                  <a:lnTo>
                    <a:pt x="695291" y="119432"/>
                  </a:lnTo>
                  <a:lnTo>
                    <a:pt x="655315" y="84344"/>
                  </a:lnTo>
                  <a:lnTo>
                    <a:pt x="610920" y="54724"/>
                  </a:lnTo>
                  <a:lnTo>
                    <a:pt x="563038" y="30984"/>
                  </a:lnTo>
                  <a:lnTo>
                    <a:pt x="512729" y="13860"/>
                  </a:lnTo>
                  <a:lnTo>
                    <a:pt x="460664" y="3487"/>
                  </a:lnTo>
                  <a:lnTo>
                    <a:pt x="4075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62840" y="8141767"/>
              <a:ext cx="601560" cy="516242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627024" y="8405545"/>
            <a:ext cx="4215130" cy="1205865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L="12700" marR="5080">
              <a:lnSpc>
                <a:spcPct val="76000"/>
              </a:lnSpc>
              <a:spcBef>
                <a:spcPts val="136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ПРИХОДИТЕ,</a:t>
            </a:r>
            <a:r>
              <a:rPr sz="440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МЫ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0981" y="8786787"/>
            <a:ext cx="919480" cy="6553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13664">
              <a:lnSpc>
                <a:spcPts val="800"/>
              </a:lnSpc>
              <a:spcBef>
                <a:spcPts val="259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213995">
              <a:lnSpc>
                <a:spcPct val="833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7024" y="9778501"/>
            <a:ext cx="3157855" cy="71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300"/>
              </a:lnSpc>
              <a:spcBef>
                <a:spcPts val="19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г.Железноводск,ул.Октябрьская</a:t>
            </a:r>
            <a:r>
              <a:rPr sz="13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100б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номер: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(887932)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2-10-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65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ts val="1420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ФИО: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Зайцева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Светлана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Ивановна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140526" y="9577095"/>
            <a:ext cx="875157" cy="8755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635" y="488531"/>
            <a:ext cx="839165" cy="95760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577517" y="813942"/>
            <a:ext cx="294005" cy="186690"/>
          </a:xfrm>
          <a:custGeom>
            <a:avLst/>
            <a:gdLst/>
            <a:ahLst/>
            <a:cxnLst/>
            <a:rect l="l" t="t" r="r" b="b"/>
            <a:pathLst>
              <a:path w="294005" h="186690">
                <a:moveTo>
                  <a:pt x="125285" y="393"/>
                </a:moveTo>
                <a:lnTo>
                  <a:pt x="104406" y="393"/>
                </a:lnTo>
                <a:lnTo>
                  <a:pt x="104406" y="132867"/>
                </a:lnTo>
                <a:lnTo>
                  <a:pt x="125285" y="132867"/>
                </a:lnTo>
                <a:lnTo>
                  <a:pt x="125285" y="393"/>
                </a:lnTo>
                <a:close/>
              </a:path>
              <a:path w="294005" h="186690">
                <a:moveTo>
                  <a:pt x="148323" y="133350"/>
                </a:moveTo>
                <a:lnTo>
                  <a:pt x="20878" y="133350"/>
                </a:lnTo>
                <a:lnTo>
                  <a:pt x="20878" y="0"/>
                </a:lnTo>
                <a:lnTo>
                  <a:pt x="0" y="0"/>
                </a:lnTo>
                <a:lnTo>
                  <a:pt x="0" y="133350"/>
                </a:lnTo>
                <a:lnTo>
                  <a:pt x="0" y="152400"/>
                </a:lnTo>
                <a:lnTo>
                  <a:pt x="128524" y="152400"/>
                </a:lnTo>
                <a:lnTo>
                  <a:pt x="128524" y="186690"/>
                </a:lnTo>
                <a:lnTo>
                  <a:pt x="148323" y="186690"/>
                </a:lnTo>
                <a:lnTo>
                  <a:pt x="148323" y="152400"/>
                </a:lnTo>
                <a:lnTo>
                  <a:pt x="148323" y="133350"/>
                </a:lnTo>
                <a:close/>
              </a:path>
              <a:path w="294005" h="186690">
                <a:moveTo>
                  <a:pt x="293408" y="133350"/>
                </a:moveTo>
                <a:lnTo>
                  <a:pt x="206286" y="133350"/>
                </a:lnTo>
                <a:lnTo>
                  <a:pt x="206286" y="83820"/>
                </a:lnTo>
                <a:lnTo>
                  <a:pt x="281165" y="83820"/>
                </a:lnTo>
                <a:lnTo>
                  <a:pt x="281165" y="64770"/>
                </a:lnTo>
                <a:lnTo>
                  <a:pt x="206286" y="64770"/>
                </a:lnTo>
                <a:lnTo>
                  <a:pt x="206286" y="19050"/>
                </a:lnTo>
                <a:lnTo>
                  <a:pt x="290156" y="19050"/>
                </a:lnTo>
                <a:lnTo>
                  <a:pt x="290156" y="0"/>
                </a:lnTo>
                <a:lnTo>
                  <a:pt x="184683" y="0"/>
                </a:lnTo>
                <a:lnTo>
                  <a:pt x="184683" y="19050"/>
                </a:lnTo>
                <a:lnTo>
                  <a:pt x="184683" y="64770"/>
                </a:lnTo>
                <a:lnTo>
                  <a:pt x="184683" y="83820"/>
                </a:lnTo>
                <a:lnTo>
                  <a:pt x="184683" y="133350"/>
                </a:lnTo>
                <a:lnTo>
                  <a:pt x="184683" y="152400"/>
                </a:lnTo>
                <a:lnTo>
                  <a:pt x="293408" y="152400"/>
                </a:lnTo>
                <a:lnTo>
                  <a:pt x="293408" y="133350"/>
                </a:lnTo>
                <a:close/>
              </a:path>
            </a:pathLst>
          </a:custGeom>
          <a:solidFill>
            <a:srgbClr val="57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918080" y="814336"/>
            <a:ext cx="447675" cy="151765"/>
            <a:chOff x="1918080" y="814336"/>
            <a:chExt cx="447675" cy="151765"/>
          </a:xfrm>
        </p:grpSpPr>
        <p:sp>
          <p:nvSpPr>
            <p:cNvPr id="9" name="object 9"/>
            <p:cNvSpPr/>
            <p:nvPr/>
          </p:nvSpPr>
          <p:spPr>
            <a:xfrm>
              <a:off x="1918081" y="814336"/>
              <a:ext cx="290195" cy="151765"/>
            </a:xfrm>
            <a:custGeom>
              <a:avLst/>
              <a:gdLst/>
              <a:ahLst/>
              <a:cxnLst/>
              <a:rect l="l" t="t" r="r" b="b"/>
              <a:pathLst>
                <a:path w="290194" h="151765">
                  <a:moveTo>
                    <a:pt x="128879" y="65646"/>
                  </a:moveTo>
                  <a:lnTo>
                    <a:pt x="21234" y="65646"/>
                  </a:lnTo>
                  <a:lnTo>
                    <a:pt x="21234" y="876"/>
                  </a:lnTo>
                  <a:lnTo>
                    <a:pt x="0" y="876"/>
                  </a:lnTo>
                  <a:lnTo>
                    <a:pt x="0" y="65646"/>
                  </a:lnTo>
                  <a:lnTo>
                    <a:pt x="0" y="84696"/>
                  </a:lnTo>
                  <a:lnTo>
                    <a:pt x="0" y="150736"/>
                  </a:lnTo>
                  <a:lnTo>
                    <a:pt x="21234" y="150736"/>
                  </a:lnTo>
                  <a:lnTo>
                    <a:pt x="21234" y="84696"/>
                  </a:lnTo>
                  <a:lnTo>
                    <a:pt x="107645" y="84696"/>
                  </a:lnTo>
                  <a:lnTo>
                    <a:pt x="107645" y="150114"/>
                  </a:lnTo>
                  <a:lnTo>
                    <a:pt x="128879" y="150114"/>
                  </a:lnTo>
                  <a:lnTo>
                    <a:pt x="128879" y="84696"/>
                  </a:lnTo>
                  <a:lnTo>
                    <a:pt x="128879" y="84239"/>
                  </a:lnTo>
                  <a:lnTo>
                    <a:pt x="128879" y="65646"/>
                  </a:lnTo>
                  <a:close/>
                </a:path>
                <a:path w="290194" h="151765">
                  <a:moveTo>
                    <a:pt x="128879" y="355"/>
                  </a:moveTo>
                  <a:lnTo>
                    <a:pt x="107645" y="355"/>
                  </a:lnTo>
                  <a:lnTo>
                    <a:pt x="107645" y="65151"/>
                  </a:lnTo>
                  <a:lnTo>
                    <a:pt x="128879" y="65151"/>
                  </a:lnTo>
                  <a:lnTo>
                    <a:pt x="128879" y="355"/>
                  </a:lnTo>
                  <a:close/>
                </a:path>
                <a:path w="290194" h="151765">
                  <a:moveTo>
                    <a:pt x="289801" y="0"/>
                  </a:moveTo>
                  <a:lnTo>
                    <a:pt x="166319" y="0"/>
                  </a:lnTo>
                  <a:lnTo>
                    <a:pt x="166319" y="18719"/>
                  </a:lnTo>
                  <a:lnTo>
                    <a:pt x="217436" y="18719"/>
                  </a:lnTo>
                  <a:lnTo>
                    <a:pt x="217436" y="151193"/>
                  </a:lnTo>
                  <a:lnTo>
                    <a:pt x="238315" y="151193"/>
                  </a:lnTo>
                  <a:lnTo>
                    <a:pt x="238315" y="18719"/>
                  </a:lnTo>
                  <a:lnTo>
                    <a:pt x="289801" y="18719"/>
                  </a:lnTo>
                  <a:lnTo>
                    <a:pt x="289801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597" y="815048"/>
              <a:ext cx="120954" cy="150482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638" y="1049413"/>
            <a:ext cx="159473" cy="15372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763280" y="1050493"/>
            <a:ext cx="677545" cy="184150"/>
            <a:chOff x="1763280" y="1050493"/>
            <a:chExt cx="677545" cy="18415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3280" y="1050493"/>
              <a:ext cx="122402" cy="15011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18805" y="1051216"/>
              <a:ext cx="522605" cy="183515"/>
            </a:xfrm>
            <a:custGeom>
              <a:avLst/>
              <a:gdLst/>
              <a:ahLst/>
              <a:cxnLst/>
              <a:rect l="l" t="t" r="r" b="b"/>
              <a:pathLst>
                <a:path w="522605" h="183515">
                  <a:moveTo>
                    <a:pt x="104394" y="0"/>
                  </a:moveTo>
                  <a:lnTo>
                    <a:pt x="83515" y="0"/>
                  </a:lnTo>
                  <a:lnTo>
                    <a:pt x="83515" y="131749"/>
                  </a:lnTo>
                  <a:lnTo>
                    <a:pt x="104394" y="131749"/>
                  </a:lnTo>
                  <a:lnTo>
                    <a:pt x="104394" y="0"/>
                  </a:lnTo>
                  <a:close/>
                </a:path>
                <a:path w="522605" h="183515">
                  <a:moveTo>
                    <a:pt x="210591" y="132295"/>
                  </a:moveTo>
                  <a:lnTo>
                    <a:pt x="187909" y="132295"/>
                  </a:lnTo>
                  <a:lnTo>
                    <a:pt x="187909" y="0"/>
                  </a:lnTo>
                  <a:lnTo>
                    <a:pt x="167030" y="0"/>
                  </a:lnTo>
                  <a:lnTo>
                    <a:pt x="167030" y="132295"/>
                  </a:lnTo>
                  <a:lnTo>
                    <a:pt x="20878" y="132295"/>
                  </a:lnTo>
                  <a:lnTo>
                    <a:pt x="20878" y="215"/>
                  </a:lnTo>
                  <a:lnTo>
                    <a:pt x="0" y="215"/>
                  </a:lnTo>
                  <a:lnTo>
                    <a:pt x="0" y="132295"/>
                  </a:lnTo>
                  <a:lnTo>
                    <a:pt x="0" y="150075"/>
                  </a:lnTo>
                  <a:lnTo>
                    <a:pt x="190792" y="150075"/>
                  </a:lnTo>
                  <a:lnTo>
                    <a:pt x="190792" y="183095"/>
                  </a:lnTo>
                  <a:lnTo>
                    <a:pt x="210591" y="183095"/>
                  </a:lnTo>
                  <a:lnTo>
                    <a:pt x="210591" y="150075"/>
                  </a:lnTo>
                  <a:lnTo>
                    <a:pt x="210591" y="132295"/>
                  </a:lnTo>
                  <a:close/>
                </a:path>
                <a:path w="522605" h="183515">
                  <a:moveTo>
                    <a:pt x="352437" y="132295"/>
                  </a:moveTo>
                  <a:lnTo>
                    <a:pt x="264960" y="132295"/>
                  </a:lnTo>
                  <a:lnTo>
                    <a:pt x="264960" y="84035"/>
                  </a:lnTo>
                  <a:lnTo>
                    <a:pt x="340194" y="84035"/>
                  </a:lnTo>
                  <a:lnTo>
                    <a:pt x="340194" y="64985"/>
                  </a:lnTo>
                  <a:lnTo>
                    <a:pt x="264960" y="64985"/>
                  </a:lnTo>
                  <a:lnTo>
                    <a:pt x="264960" y="19265"/>
                  </a:lnTo>
                  <a:lnTo>
                    <a:pt x="349199" y="19265"/>
                  </a:lnTo>
                  <a:lnTo>
                    <a:pt x="349199" y="215"/>
                  </a:lnTo>
                  <a:lnTo>
                    <a:pt x="243357" y="215"/>
                  </a:lnTo>
                  <a:lnTo>
                    <a:pt x="243357" y="19265"/>
                  </a:lnTo>
                  <a:lnTo>
                    <a:pt x="243357" y="64985"/>
                  </a:lnTo>
                  <a:lnTo>
                    <a:pt x="243357" y="84035"/>
                  </a:lnTo>
                  <a:lnTo>
                    <a:pt x="243357" y="132295"/>
                  </a:lnTo>
                  <a:lnTo>
                    <a:pt x="243357" y="151345"/>
                  </a:lnTo>
                  <a:lnTo>
                    <a:pt x="352437" y="151345"/>
                  </a:lnTo>
                  <a:lnTo>
                    <a:pt x="352437" y="132295"/>
                  </a:lnTo>
                  <a:close/>
                </a:path>
                <a:path w="522605" h="183515">
                  <a:moveTo>
                    <a:pt x="521995" y="64985"/>
                  </a:moveTo>
                  <a:lnTo>
                    <a:pt x="414350" y="64985"/>
                  </a:lnTo>
                  <a:lnTo>
                    <a:pt x="414350" y="215"/>
                  </a:lnTo>
                  <a:lnTo>
                    <a:pt x="392760" y="215"/>
                  </a:lnTo>
                  <a:lnTo>
                    <a:pt x="392760" y="64985"/>
                  </a:lnTo>
                  <a:lnTo>
                    <a:pt x="392760" y="84035"/>
                  </a:lnTo>
                  <a:lnTo>
                    <a:pt x="392760" y="150075"/>
                  </a:lnTo>
                  <a:lnTo>
                    <a:pt x="414350" y="150075"/>
                  </a:lnTo>
                  <a:lnTo>
                    <a:pt x="414350" y="84035"/>
                  </a:lnTo>
                  <a:lnTo>
                    <a:pt x="500761" y="84035"/>
                  </a:lnTo>
                  <a:lnTo>
                    <a:pt x="500761" y="150114"/>
                  </a:lnTo>
                  <a:lnTo>
                    <a:pt x="521995" y="150114"/>
                  </a:lnTo>
                  <a:lnTo>
                    <a:pt x="521995" y="84035"/>
                  </a:lnTo>
                  <a:lnTo>
                    <a:pt x="521995" y="83870"/>
                  </a:lnTo>
                  <a:lnTo>
                    <a:pt x="521995" y="64985"/>
                  </a:lnTo>
                  <a:close/>
                </a:path>
                <a:path w="522605" h="183515">
                  <a:moveTo>
                    <a:pt x="521995" y="0"/>
                  </a:moveTo>
                  <a:lnTo>
                    <a:pt x="500761" y="0"/>
                  </a:lnTo>
                  <a:lnTo>
                    <a:pt x="500761" y="64795"/>
                  </a:lnTo>
                  <a:lnTo>
                    <a:pt x="521995" y="64795"/>
                  </a:lnTo>
                  <a:lnTo>
                    <a:pt x="521995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489034" y="1051204"/>
            <a:ext cx="291465" cy="150495"/>
            <a:chOff x="2489034" y="1051204"/>
            <a:chExt cx="291465" cy="15049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9034" y="1051204"/>
              <a:ext cx="129959" cy="15048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9316" y="1051204"/>
              <a:ext cx="120954" cy="150482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556638" y="1284122"/>
            <a:ext cx="1473835" cy="189230"/>
            <a:chOff x="1556638" y="1284122"/>
            <a:chExt cx="1473835" cy="189230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638" y="1291336"/>
              <a:ext cx="143281" cy="1558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841" y="1291336"/>
              <a:ext cx="164160" cy="1558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725" y="1284122"/>
              <a:ext cx="360362" cy="18864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0401" y="1291336"/>
              <a:ext cx="164160" cy="1558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494076" y="1289887"/>
              <a:ext cx="139700" cy="151765"/>
            </a:xfrm>
            <a:custGeom>
              <a:avLst/>
              <a:gdLst/>
              <a:ahLst/>
              <a:cxnLst/>
              <a:rect l="l" t="t" r="r" b="b"/>
              <a:pathLst>
                <a:path w="139700" h="151765">
                  <a:moveTo>
                    <a:pt x="139319" y="89649"/>
                  </a:moveTo>
                  <a:lnTo>
                    <a:pt x="104038" y="89649"/>
                  </a:lnTo>
                  <a:lnTo>
                    <a:pt x="104038" y="151206"/>
                  </a:lnTo>
                  <a:lnTo>
                    <a:pt x="139319" y="151206"/>
                  </a:lnTo>
                  <a:lnTo>
                    <a:pt x="139319" y="89649"/>
                  </a:lnTo>
                  <a:close/>
                </a:path>
                <a:path w="139700" h="151765">
                  <a:moveTo>
                    <a:pt x="139319" y="0"/>
                  </a:moveTo>
                  <a:lnTo>
                    <a:pt x="104038" y="0"/>
                  </a:lnTo>
                  <a:lnTo>
                    <a:pt x="104038" y="59994"/>
                  </a:lnTo>
                  <a:lnTo>
                    <a:pt x="34925" y="59994"/>
                  </a:lnTo>
                  <a:lnTo>
                    <a:pt x="34925" y="304"/>
                  </a:lnTo>
                  <a:lnTo>
                    <a:pt x="0" y="304"/>
                  </a:lnTo>
                  <a:lnTo>
                    <a:pt x="0" y="59994"/>
                  </a:lnTo>
                  <a:lnTo>
                    <a:pt x="0" y="89204"/>
                  </a:lnTo>
                  <a:lnTo>
                    <a:pt x="0" y="151434"/>
                  </a:lnTo>
                  <a:lnTo>
                    <a:pt x="34925" y="151434"/>
                  </a:lnTo>
                  <a:lnTo>
                    <a:pt x="34925" y="89204"/>
                  </a:lnTo>
                  <a:lnTo>
                    <a:pt x="139319" y="89204"/>
                  </a:lnTo>
                  <a:lnTo>
                    <a:pt x="139319" y="60121"/>
                  </a:lnTo>
                  <a:lnTo>
                    <a:pt x="139319" y="59994"/>
                  </a:lnTo>
                  <a:lnTo>
                    <a:pt x="139319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1843" y="1290256"/>
              <a:ext cx="170281" cy="18215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1995" y="1290256"/>
              <a:ext cx="168478" cy="150837"/>
            </a:xfrm>
            <a:prstGeom prst="rect">
              <a:avLst/>
            </a:prstGeom>
          </p:spPr>
        </p:pic>
      </p:grp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47040" marR="5080" indent="-434975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10" dirty="0"/>
              <a:t> ОКТЯБРЬ</a:t>
            </a:r>
          </a:p>
          <a:p>
            <a:pPr marR="6350" algn="r">
              <a:lnSpc>
                <a:spcPts val="2695"/>
              </a:lnSpc>
            </a:pPr>
            <a:r>
              <a:rPr spc="-20" dirty="0"/>
              <a:t>2026</a:t>
            </a: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376732" y="1843378"/>
          <a:ext cx="7025640" cy="541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950"/>
                <a:gridCol w="4456430"/>
                <a:gridCol w="1748154"/>
              </a:tblGrid>
              <a:tr h="641985">
                <a:tc>
                  <a:txBody>
                    <a:bodyPr/>
                    <a:lstStyle/>
                    <a:p>
                      <a:pPr marR="4445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525780" marR="519430" indent="26034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573405"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15.10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Международный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Белой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трости.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</a:tr>
              <a:tr h="929640"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Мастер-класс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2705" marR="10312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«Поем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вместе.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Пение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полезно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для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здоровья».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4826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Популярные</a:t>
                      </a:r>
                      <a:r>
                        <a:rPr sz="1800" spc="4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4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полезные</a:t>
                      </a:r>
                      <a:r>
                        <a:rPr sz="1800" spc="43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приложения</a:t>
                      </a:r>
                      <a:r>
                        <a:rPr sz="1800" spc="43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для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смартфона.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Практическое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занятие.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</a:tr>
              <a:tr h="705485"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Здоровый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дух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здоровом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теле.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Разминка.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FF2F6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FF2F6"/>
                    </a:solidFill>
                  </a:tcPr>
                </a:tc>
              </a:tr>
              <a:tr h="705485"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21.10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2063114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«Защита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кожи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осенью»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Беседа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косметологом.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</a:tr>
              <a:tr h="1203960">
                <a:tc>
                  <a:txBody>
                    <a:bodyPr/>
                    <a:lstStyle/>
                    <a:p>
                      <a:pPr marR="3429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FF2F6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3194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«Компьютерная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грамотность» Практическое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занятие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получению государственных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услуг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СФР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через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Единый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портал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государственных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услуг.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FF2F6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FF2F6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17696" y="7418354"/>
            <a:ext cx="3293110" cy="576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7545">
              <a:lnSpc>
                <a:spcPct val="112900"/>
              </a:lnSpc>
              <a:spcBef>
                <a:spcPts val="100"/>
              </a:spcBef>
            </a:pP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Время</a:t>
            </a:r>
            <a:r>
              <a:rPr sz="1600" b="1" spc="-5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95B"/>
                </a:solidFill>
                <a:latin typeface="Calibri"/>
                <a:cs typeface="Calibri"/>
              </a:rPr>
              <a:t>работы: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понедельник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–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пятница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09:30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–</a:t>
            </a:r>
            <a:r>
              <a:rPr sz="1600" b="1" spc="-40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7595B"/>
                </a:solidFill>
                <a:latin typeface="Calibri"/>
                <a:cs typeface="Calibri"/>
              </a:rPr>
              <a:t>17:30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7024" y="8405545"/>
            <a:ext cx="4215130" cy="1205865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L="12700" marR="5080">
              <a:lnSpc>
                <a:spcPct val="76000"/>
              </a:lnSpc>
              <a:spcBef>
                <a:spcPts val="136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ПРИХОДИТЕ,</a:t>
            </a:r>
            <a:r>
              <a:rPr sz="440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МЫ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0981" y="8786787"/>
            <a:ext cx="919480" cy="6553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13664">
              <a:lnSpc>
                <a:spcPts val="800"/>
              </a:lnSpc>
              <a:spcBef>
                <a:spcPts val="259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213995">
              <a:lnSpc>
                <a:spcPct val="833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048362" y="7937652"/>
            <a:ext cx="814705" cy="925194"/>
            <a:chOff x="6048362" y="7937652"/>
            <a:chExt cx="814705" cy="925194"/>
          </a:xfrm>
        </p:grpSpPr>
        <p:sp>
          <p:nvSpPr>
            <p:cNvPr id="27" name="object 27"/>
            <p:cNvSpPr/>
            <p:nvPr/>
          </p:nvSpPr>
          <p:spPr>
            <a:xfrm>
              <a:off x="6048362" y="7937652"/>
              <a:ext cx="814705" cy="816610"/>
            </a:xfrm>
            <a:custGeom>
              <a:avLst/>
              <a:gdLst/>
              <a:ahLst/>
              <a:cxnLst/>
              <a:rect l="l" t="t" r="r" b="b"/>
              <a:pathLst>
                <a:path w="814704" h="816609">
                  <a:moveTo>
                    <a:pt x="407517" y="0"/>
                  </a:moveTo>
                  <a:lnTo>
                    <a:pt x="354165" y="3487"/>
                  </a:lnTo>
                  <a:lnTo>
                    <a:pt x="301994" y="13860"/>
                  </a:lnTo>
                  <a:lnTo>
                    <a:pt x="251646" y="30984"/>
                  </a:lnTo>
                  <a:lnTo>
                    <a:pt x="203758" y="54724"/>
                  </a:lnTo>
                  <a:lnTo>
                    <a:pt x="159358" y="84344"/>
                  </a:lnTo>
                  <a:lnTo>
                    <a:pt x="119381" y="119432"/>
                  </a:lnTo>
                  <a:lnTo>
                    <a:pt x="84331" y="159514"/>
                  </a:lnTo>
                  <a:lnTo>
                    <a:pt x="54711" y="204114"/>
                  </a:lnTo>
                  <a:lnTo>
                    <a:pt x="30978" y="252059"/>
                  </a:lnTo>
                  <a:lnTo>
                    <a:pt x="13858" y="302534"/>
                  </a:lnTo>
                  <a:lnTo>
                    <a:pt x="3487" y="354831"/>
                  </a:lnTo>
                  <a:lnTo>
                    <a:pt x="0" y="408241"/>
                  </a:lnTo>
                  <a:lnTo>
                    <a:pt x="3487" y="461443"/>
                  </a:lnTo>
                  <a:lnTo>
                    <a:pt x="13858" y="513630"/>
                  </a:lnTo>
                  <a:lnTo>
                    <a:pt x="30978" y="564062"/>
                  </a:lnTo>
                  <a:lnTo>
                    <a:pt x="54711" y="612000"/>
                  </a:lnTo>
                  <a:lnTo>
                    <a:pt x="84331" y="656606"/>
                  </a:lnTo>
                  <a:lnTo>
                    <a:pt x="119381" y="696688"/>
                  </a:lnTo>
                  <a:lnTo>
                    <a:pt x="159358" y="731777"/>
                  </a:lnTo>
                  <a:lnTo>
                    <a:pt x="203758" y="761403"/>
                  </a:lnTo>
                  <a:lnTo>
                    <a:pt x="251646" y="785135"/>
                  </a:lnTo>
                  <a:lnTo>
                    <a:pt x="301994" y="802255"/>
                  </a:lnTo>
                  <a:lnTo>
                    <a:pt x="354165" y="812627"/>
                  </a:lnTo>
                  <a:lnTo>
                    <a:pt x="407517" y="816114"/>
                  </a:lnTo>
                  <a:lnTo>
                    <a:pt x="460664" y="812627"/>
                  </a:lnTo>
                  <a:lnTo>
                    <a:pt x="512729" y="802255"/>
                  </a:lnTo>
                  <a:lnTo>
                    <a:pt x="563038" y="785135"/>
                  </a:lnTo>
                  <a:lnTo>
                    <a:pt x="610920" y="761403"/>
                  </a:lnTo>
                  <a:lnTo>
                    <a:pt x="655315" y="731777"/>
                  </a:lnTo>
                  <a:lnTo>
                    <a:pt x="695291" y="696688"/>
                  </a:lnTo>
                  <a:lnTo>
                    <a:pt x="730341" y="656606"/>
                  </a:lnTo>
                  <a:lnTo>
                    <a:pt x="759955" y="612000"/>
                  </a:lnTo>
                  <a:lnTo>
                    <a:pt x="783695" y="564062"/>
                  </a:lnTo>
                  <a:lnTo>
                    <a:pt x="800819" y="513630"/>
                  </a:lnTo>
                  <a:lnTo>
                    <a:pt x="811192" y="461443"/>
                  </a:lnTo>
                  <a:lnTo>
                    <a:pt x="814679" y="408241"/>
                  </a:lnTo>
                  <a:lnTo>
                    <a:pt x="811192" y="354831"/>
                  </a:lnTo>
                  <a:lnTo>
                    <a:pt x="800819" y="302534"/>
                  </a:lnTo>
                  <a:lnTo>
                    <a:pt x="783695" y="252059"/>
                  </a:lnTo>
                  <a:lnTo>
                    <a:pt x="759955" y="204114"/>
                  </a:lnTo>
                  <a:lnTo>
                    <a:pt x="730341" y="159514"/>
                  </a:lnTo>
                  <a:lnTo>
                    <a:pt x="695291" y="119432"/>
                  </a:lnTo>
                  <a:lnTo>
                    <a:pt x="655315" y="84344"/>
                  </a:lnTo>
                  <a:lnTo>
                    <a:pt x="610920" y="54724"/>
                  </a:lnTo>
                  <a:lnTo>
                    <a:pt x="563038" y="30984"/>
                  </a:lnTo>
                  <a:lnTo>
                    <a:pt x="512729" y="13860"/>
                  </a:lnTo>
                  <a:lnTo>
                    <a:pt x="460664" y="3487"/>
                  </a:lnTo>
                  <a:lnTo>
                    <a:pt x="4075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35839" y="8346618"/>
              <a:ext cx="601560" cy="515874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27024" y="9778501"/>
            <a:ext cx="3157855" cy="71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300"/>
              </a:lnSpc>
              <a:spcBef>
                <a:spcPts val="19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г.Железноводск,ул.Октябрьская</a:t>
            </a:r>
            <a:r>
              <a:rPr sz="13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100б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номер: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(887932)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2-10-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65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ts val="1420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ФИО: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Зайцева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Светлана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Ивановна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140526" y="9577095"/>
            <a:ext cx="875157" cy="8755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635" y="488531"/>
            <a:ext cx="839165" cy="95760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577517" y="813942"/>
            <a:ext cx="294005" cy="186690"/>
          </a:xfrm>
          <a:custGeom>
            <a:avLst/>
            <a:gdLst/>
            <a:ahLst/>
            <a:cxnLst/>
            <a:rect l="l" t="t" r="r" b="b"/>
            <a:pathLst>
              <a:path w="294005" h="186690">
                <a:moveTo>
                  <a:pt x="125285" y="393"/>
                </a:moveTo>
                <a:lnTo>
                  <a:pt x="104406" y="393"/>
                </a:lnTo>
                <a:lnTo>
                  <a:pt x="104406" y="132867"/>
                </a:lnTo>
                <a:lnTo>
                  <a:pt x="125285" y="132867"/>
                </a:lnTo>
                <a:lnTo>
                  <a:pt x="125285" y="393"/>
                </a:lnTo>
                <a:close/>
              </a:path>
              <a:path w="294005" h="186690">
                <a:moveTo>
                  <a:pt x="148323" y="133350"/>
                </a:moveTo>
                <a:lnTo>
                  <a:pt x="20878" y="133350"/>
                </a:lnTo>
                <a:lnTo>
                  <a:pt x="20878" y="0"/>
                </a:lnTo>
                <a:lnTo>
                  <a:pt x="0" y="0"/>
                </a:lnTo>
                <a:lnTo>
                  <a:pt x="0" y="133350"/>
                </a:lnTo>
                <a:lnTo>
                  <a:pt x="0" y="152400"/>
                </a:lnTo>
                <a:lnTo>
                  <a:pt x="128524" y="152400"/>
                </a:lnTo>
                <a:lnTo>
                  <a:pt x="128524" y="186690"/>
                </a:lnTo>
                <a:lnTo>
                  <a:pt x="148323" y="186690"/>
                </a:lnTo>
                <a:lnTo>
                  <a:pt x="148323" y="152400"/>
                </a:lnTo>
                <a:lnTo>
                  <a:pt x="148323" y="133350"/>
                </a:lnTo>
                <a:close/>
              </a:path>
              <a:path w="294005" h="186690">
                <a:moveTo>
                  <a:pt x="293408" y="133350"/>
                </a:moveTo>
                <a:lnTo>
                  <a:pt x="206286" y="133350"/>
                </a:lnTo>
                <a:lnTo>
                  <a:pt x="206286" y="83820"/>
                </a:lnTo>
                <a:lnTo>
                  <a:pt x="281165" y="83820"/>
                </a:lnTo>
                <a:lnTo>
                  <a:pt x="281165" y="64770"/>
                </a:lnTo>
                <a:lnTo>
                  <a:pt x="206286" y="64770"/>
                </a:lnTo>
                <a:lnTo>
                  <a:pt x="206286" y="19050"/>
                </a:lnTo>
                <a:lnTo>
                  <a:pt x="290156" y="19050"/>
                </a:lnTo>
                <a:lnTo>
                  <a:pt x="290156" y="0"/>
                </a:lnTo>
                <a:lnTo>
                  <a:pt x="184683" y="0"/>
                </a:lnTo>
                <a:lnTo>
                  <a:pt x="184683" y="19050"/>
                </a:lnTo>
                <a:lnTo>
                  <a:pt x="184683" y="64770"/>
                </a:lnTo>
                <a:lnTo>
                  <a:pt x="184683" y="83820"/>
                </a:lnTo>
                <a:lnTo>
                  <a:pt x="184683" y="133350"/>
                </a:lnTo>
                <a:lnTo>
                  <a:pt x="184683" y="152400"/>
                </a:lnTo>
                <a:lnTo>
                  <a:pt x="293408" y="152400"/>
                </a:lnTo>
                <a:lnTo>
                  <a:pt x="293408" y="133350"/>
                </a:lnTo>
                <a:close/>
              </a:path>
            </a:pathLst>
          </a:custGeom>
          <a:solidFill>
            <a:srgbClr val="57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918080" y="814336"/>
            <a:ext cx="447675" cy="151765"/>
            <a:chOff x="1918080" y="814336"/>
            <a:chExt cx="447675" cy="151765"/>
          </a:xfrm>
        </p:grpSpPr>
        <p:sp>
          <p:nvSpPr>
            <p:cNvPr id="9" name="object 9"/>
            <p:cNvSpPr/>
            <p:nvPr/>
          </p:nvSpPr>
          <p:spPr>
            <a:xfrm>
              <a:off x="1918081" y="814336"/>
              <a:ext cx="290195" cy="151765"/>
            </a:xfrm>
            <a:custGeom>
              <a:avLst/>
              <a:gdLst/>
              <a:ahLst/>
              <a:cxnLst/>
              <a:rect l="l" t="t" r="r" b="b"/>
              <a:pathLst>
                <a:path w="290194" h="151765">
                  <a:moveTo>
                    <a:pt x="128879" y="65646"/>
                  </a:moveTo>
                  <a:lnTo>
                    <a:pt x="21234" y="65646"/>
                  </a:lnTo>
                  <a:lnTo>
                    <a:pt x="21234" y="876"/>
                  </a:lnTo>
                  <a:lnTo>
                    <a:pt x="0" y="876"/>
                  </a:lnTo>
                  <a:lnTo>
                    <a:pt x="0" y="65646"/>
                  </a:lnTo>
                  <a:lnTo>
                    <a:pt x="0" y="84696"/>
                  </a:lnTo>
                  <a:lnTo>
                    <a:pt x="0" y="150736"/>
                  </a:lnTo>
                  <a:lnTo>
                    <a:pt x="21234" y="150736"/>
                  </a:lnTo>
                  <a:lnTo>
                    <a:pt x="21234" y="84696"/>
                  </a:lnTo>
                  <a:lnTo>
                    <a:pt x="107645" y="84696"/>
                  </a:lnTo>
                  <a:lnTo>
                    <a:pt x="107645" y="150114"/>
                  </a:lnTo>
                  <a:lnTo>
                    <a:pt x="128879" y="150114"/>
                  </a:lnTo>
                  <a:lnTo>
                    <a:pt x="128879" y="84696"/>
                  </a:lnTo>
                  <a:lnTo>
                    <a:pt x="128879" y="84239"/>
                  </a:lnTo>
                  <a:lnTo>
                    <a:pt x="128879" y="65646"/>
                  </a:lnTo>
                  <a:close/>
                </a:path>
                <a:path w="290194" h="151765">
                  <a:moveTo>
                    <a:pt x="128879" y="355"/>
                  </a:moveTo>
                  <a:lnTo>
                    <a:pt x="107645" y="355"/>
                  </a:lnTo>
                  <a:lnTo>
                    <a:pt x="107645" y="65151"/>
                  </a:lnTo>
                  <a:lnTo>
                    <a:pt x="128879" y="65151"/>
                  </a:lnTo>
                  <a:lnTo>
                    <a:pt x="128879" y="355"/>
                  </a:lnTo>
                  <a:close/>
                </a:path>
                <a:path w="290194" h="151765">
                  <a:moveTo>
                    <a:pt x="289801" y="0"/>
                  </a:moveTo>
                  <a:lnTo>
                    <a:pt x="166319" y="0"/>
                  </a:lnTo>
                  <a:lnTo>
                    <a:pt x="166319" y="18719"/>
                  </a:lnTo>
                  <a:lnTo>
                    <a:pt x="217436" y="18719"/>
                  </a:lnTo>
                  <a:lnTo>
                    <a:pt x="217436" y="151193"/>
                  </a:lnTo>
                  <a:lnTo>
                    <a:pt x="238315" y="151193"/>
                  </a:lnTo>
                  <a:lnTo>
                    <a:pt x="238315" y="18719"/>
                  </a:lnTo>
                  <a:lnTo>
                    <a:pt x="289801" y="18719"/>
                  </a:lnTo>
                  <a:lnTo>
                    <a:pt x="289801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597" y="815048"/>
              <a:ext cx="120954" cy="150482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638" y="1049413"/>
            <a:ext cx="159473" cy="15372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763280" y="1050493"/>
            <a:ext cx="677545" cy="184150"/>
            <a:chOff x="1763280" y="1050493"/>
            <a:chExt cx="677545" cy="18415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3280" y="1050493"/>
              <a:ext cx="122402" cy="15011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18805" y="1051216"/>
              <a:ext cx="522605" cy="183515"/>
            </a:xfrm>
            <a:custGeom>
              <a:avLst/>
              <a:gdLst/>
              <a:ahLst/>
              <a:cxnLst/>
              <a:rect l="l" t="t" r="r" b="b"/>
              <a:pathLst>
                <a:path w="522605" h="183515">
                  <a:moveTo>
                    <a:pt x="104394" y="0"/>
                  </a:moveTo>
                  <a:lnTo>
                    <a:pt x="83515" y="0"/>
                  </a:lnTo>
                  <a:lnTo>
                    <a:pt x="83515" y="131749"/>
                  </a:lnTo>
                  <a:lnTo>
                    <a:pt x="104394" y="131749"/>
                  </a:lnTo>
                  <a:lnTo>
                    <a:pt x="104394" y="0"/>
                  </a:lnTo>
                  <a:close/>
                </a:path>
                <a:path w="522605" h="183515">
                  <a:moveTo>
                    <a:pt x="210591" y="132295"/>
                  </a:moveTo>
                  <a:lnTo>
                    <a:pt x="187909" y="132295"/>
                  </a:lnTo>
                  <a:lnTo>
                    <a:pt x="187909" y="0"/>
                  </a:lnTo>
                  <a:lnTo>
                    <a:pt x="167030" y="0"/>
                  </a:lnTo>
                  <a:lnTo>
                    <a:pt x="167030" y="132295"/>
                  </a:lnTo>
                  <a:lnTo>
                    <a:pt x="20878" y="132295"/>
                  </a:lnTo>
                  <a:lnTo>
                    <a:pt x="20878" y="215"/>
                  </a:lnTo>
                  <a:lnTo>
                    <a:pt x="0" y="215"/>
                  </a:lnTo>
                  <a:lnTo>
                    <a:pt x="0" y="132295"/>
                  </a:lnTo>
                  <a:lnTo>
                    <a:pt x="0" y="150075"/>
                  </a:lnTo>
                  <a:lnTo>
                    <a:pt x="190792" y="150075"/>
                  </a:lnTo>
                  <a:lnTo>
                    <a:pt x="190792" y="183095"/>
                  </a:lnTo>
                  <a:lnTo>
                    <a:pt x="210591" y="183095"/>
                  </a:lnTo>
                  <a:lnTo>
                    <a:pt x="210591" y="150075"/>
                  </a:lnTo>
                  <a:lnTo>
                    <a:pt x="210591" y="132295"/>
                  </a:lnTo>
                  <a:close/>
                </a:path>
                <a:path w="522605" h="183515">
                  <a:moveTo>
                    <a:pt x="352437" y="132295"/>
                  </a:moveTo>
                  <a:lnTo>
                    <a:pt x="264960" y="132295"/>
                  </a:lnTo>
                  <a:lnTo>
                    <a:pt x="264960" y="84035"/>
                  </a:lnTo>
                  <a:lnTo>
                    <a:pt x="340194" y="84035"/>
                  </a:lnTo>
                  <a:lnTo>
                    <a:pt x="340194" y="64985"/>
                  </a:lnTo>
                  <a:lnTo>
                    <a:pt x="264960" y="64985"/>
                  </a:lnTo>
                  <a:lnTo>
                    <a:pt x="264960" y="19265"/>
                  </a:lnTo>
                  <a:lnTo>
                    <a:pt x="349199" y="19265"/>
                  </a:lnTo>
                  <a:lnTo>
                    <a:pt x="349199" y="215"/>
                  </a:lnTo>
                  <a:lnTo>
                    <a:pt x="243357" y="215"/>
                  </a:lnTo>
                  <a:lnTo>
                    <a:pt x="243357" y="19265"/>
                  </a:lnTo>
                  <a:lnTo>
                    <a:pt x="243357" y="64985"/>
                  </a:lnTo>
                  <a:lnTo>
                    <a:pt x="243357" y="84035"/>
                  </a:lnTo>
                  <a:lnTo>
                    <a:pt x="243357" y="132295"/>
                  </a:lnTo>
                  <a:lnTo>
                    <a:pt x="243357" y="151345"/>
                  </a:lnTo>
                  <a:lnTo>
                    <a:pt x="352437" y="151345"/>
                  </a:lnTo>
                  <a:lnTo>
                    <a:pt x="352437" y="132295"/>
                  </a:lnTo>
                  <a:close/>
                </a:path>
                <a:path w="522605" h="183515">
                  <a:moveTo>
                    <a:pt x="521995" y="64985"/>
                  </a:moveTo>
                  <a:lnTo>
                    <a:pt x="414350" y="64985"/>
                  </a:lnTo>
                  <a:lnTo>
                    <a:pt x="414350" y="215"/>
                  </a:lnTo>
                  <a:lnTo>
                    <a:pt x="392760" y="215"/>
                  </a:lnTo>
                  <a:lnTo>
                    <a:pt x="392760" y="64985"/>
                  </a:lnTo>
                  <a:lnTo>
                    <a:pt x="392760" y="84035"/>
                  </a:lnTo>
                  <a:lnTo>
                    <a:pt x="392760" y="150075"/>
                  </a:lnTo>
                  <a:lnTo>
                    <a:pt x="414350" y="150075"/>
                  </a:lnTo>
                  <a:lnTo>
                    <a:pt x="414350" y="84035"/>
                  </a:lnTo>
                  <a:lnTo>
                    <a:pt x="500761" y="84035"/>
                  </a:lnTo>
                  <a:lnTo>
                    <a:pt x="500761" y="150114"/>
                  </a:lnTo>
                  <a:lnTo>
                    <a:pt x="521995" y="150114"/>
                  </a:lnTo>
                  <a:lnTo>
                    <a:pt x="521995" y="84035"/>
                  </a:lnTo>
                  <a:lnTo>
                    <a:pt x="521995" y="83870"/>
                  </a:lnTo>
                  <a:lnTo>
                    <a:pt x="521995" y="64985"/>
                  </a:lnTo>
                  <a:close/>
                </a:path>
                <a:path w="522605" h="183515">
                  <a:moveTo>
                    <a:pt x="521995" y="0"/>
                  </a:moveTo>
                  <a:lnTo>
                    <a:pt x="500761" y="0"/>
                  </a:lnTo>
                  <a:lnTo>
                    <a:pt x="500761" y="64795"/>
                  </a:lnTo>
                  <a:lnTo>
                    <a:pt x="521995" y="64795"/>
                  </a:lnTo>
                  <a:lnTo>
                    <a:pt x="521995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489034" y="1051204"/>
            <a:ext cx="291465" cy="150495"/>
            <a:chOff x="2489034" y="1051204"/>
            <a:chExt cx="291465" cy="15049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9034" y="1051204"/>
              <a:ext cx="129959" cy="15048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9316" y="1051204"/>
              <a:ext cx="120954" cy="150482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556638" y="1284122"/>
            <a:ext cx="1473835" cy="189230"/>
            <a:chOff x="1556638" y="1284122"/>
            <a:chExt cx="1473835" cy="189230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638" y="1291336"/>
              <a:ext cx="143281" cy="1558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841" y="1291336"/>
              <a:ext cx="164160" cy="1558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725" y="1284122"/>
              <a:ext cx="360362" cy="18864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0401" y="1291336"/>
              <a:ext cx="164160" cy="1558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494076" y="1289887"/>
              <a:ext cx="139700" cy="151765"/>
            </a:xfrm>
            <a:custGeom>
              <a:avLst/>
              <a:gdLst/>
              <a:ahLst/>
              <a:cxnLst/>
              <a:rect l="l" t="t" r="r" b="b"/>
              <a:pathLst>
                <a:path w="139700" h="151765">
                  <a:moveTo>
                    <a:pt x="139319" y="89649"/>
                  </a:moveTo>
                  <a:lnTo>
                    <a:pt x="104038" y="89649"/>
                  </a:lnTo>
                  <a:lnTo>
                    <a:pt x="104038" y="151206"/>
                  </a:lnTo>
                  <a:lnTo>
                    <a:pt x="139319" y="151206"/>
                  </a:lnTo>
                  <a:lnTo>
                    <a:pt x="139319" y="89649"/>
                  </a:lnTo>
                  <a:close/>
                </a:path>
                <a:path w="139700" h="151765">
                  <a:moveTo>
                    <a:pt x="139319" y="0"/>
                  </a:moveTo>
                  <a:lnTo>
                    <a:pt x="104038" y="0"/>
                  </a:lnTo>
                  <a:lnTo>
                    <a:pt x="104038" y="59994"/>
                  </a:lnTo>
                  <a:lnTo>
                    <a:pt x="34925" y="59994"/>
                  </a:lnTo>
                  <a:lnTo>
                    <a:pt x="34925" y="304"/>
                  </a:lnTo>
                  <a:lnTo>
                    <a:pt x="0" y="304"/>
                  </a:lnTo>
                  <a:lnTo>
                    <a:pt x="0" y="59994"/>
                  </a:lnTo>
                  <a:lnTo>
                    <a:pt x="0" y="89204"/>
                  </a:lnTo>
                  <a:lnTo>
                    <a:pt x="0" y="151434"/>
                  </a:lnTo>
                  <a:lnTo>
                    <a:pt x="34925" y="151434"/>
                  </a:lnTo>
                  <a:lnTo>
                    <a:pt x="34925" y="89204"/>
                  </a:lnTo>
                  <a:lnTo>
                    <a:pt x="139319" y="89204"/>
                  </a:lnTo>
                  <a:lnTo>
                    <a:pt x="139319" y="60121"/>
                  </a:lnTo>
                  <a:lnTo>
                    <a:pt x="139319" y="59994"/>
                  </a:lnTo>
                  <a:lnTo>
                    <a:pt x="139319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1843" y="1290256"/>
              <a:ext cx="170281" cy="18215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1995" y="1290256"/>
              <a:ext cx="168478" cy="150837"/>
            </a:xfrm>
            <a:prstGeom prst="rect">
              <a:avLst/>
            </a:prstGeom>
          </p:spPr>
        </p:pic>
      </p:grp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47040" marR="5080" indent="-434975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10" dirty="0"/>
              <a:t> ОКТЯБРЬ</a:t>
            </a:r>
          </a:p>
          <a:p>
            <a:pPr marR="6350" algn="r">
              <a:lnSpc>
                <a:spcPts val="2695"/>
              </a:lnSpc>
            </a:pPr>
            <a:r>
              <a:rPr spc="-20" dirty="0"/>
              <a:t>2026</a:t>
            </a: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347928" y="1986304"/>
          <a:ext cx="7026275" cy="5292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950"/>
                <a:gridCol w="4455795"/>
                <a:gridCol w="1747520"/>
              </a:tblGrid>
              <a:tr h="681990"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525780" marR="519430" indent="26034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65849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12560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«Школа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активного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долголетия».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Основы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самомассажа.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</a:tr>
              <a:tr h="775970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45720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Обзор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периодических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изданий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за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месяц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(газеты,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журналы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женщин).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</a:tr>
              <a:tr h="739140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27.10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25781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«О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сохранении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прожиточного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минимума пенсионеру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наличии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долгов».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Беседа.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28.10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52705" marR="119634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Консультирование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вопросам пенсионного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социального законодательства.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Вопрос-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ответ.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8EDF4"/>
                    </a:solidFill>
                  </a:tcPr>
                </a:tc>
              </a:tr>
              <a:tr h="67119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«Осторожно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мошенники!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Меры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предосторожности».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Беседа.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8"/>
                    </a:solidFill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30.10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FF2F6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День-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именинника.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Чествование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рожденных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октябре.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FF2F6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FF2F6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17696" y="7361115"/>
            <a:ext cx="3293110" cy="576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7545">
              <a:lnSpc>
                <a:spcPct val="112900"/>
              </a:lnSpc>
              <a:spcBef>
                <a:spcPts val="100"/>
              </a:spcBef>
            </a:pP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Время</a:t>
            </a:r>
            <a:r>
              <a:rPr sz="1600" b="1" spc="-5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95B"/>
                </a:solidFill>
                <a:latin typeface="Calibri"/>
                <a:cs typeface="Calibri"/>
              </a:rPr>
              <a:t>работы: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понедельник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–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пятница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09:30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–</a:t>
            </a:r>
            <a:r>
              <a:rPr sz="1600" b="1" spc="-40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7595B"/>
                </a:solidFill>
                <a:latin typeface="Calibri"/>
                <a:cs typeface="Calibri"/>
              </a:rPr>
              <a:t>17:30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048362" y="7937652"/>
            <a:ext cx="814705" cy="816610"/>
            <a:chOff x="6048362" y="7937652"/>
            <a:chExt cx="814705" cy="816610"/>
          </a:xfrm>
        </p:grpSpPr>
        <p:sp>
          <p:nvSpPr>
            <p:cNvPr id="27" name="object 27"/>
            <p:cNvSpPr/>
            <p:nvPr/>
          </p:nvSpPr>
          <p:spPr>
            <a:xfrm>
              <a:off x="6048362" y="7937652"/>
              <a:ext cx="814705" cy="816610"/>
            </a:xfrm>
            <a:custGeom>
              <a:avLst/>
              <a:gdLst/>
              <a:ahLst/>
              <a:cxnLst/>
              <a:rect l="l" t="t" r="r" b="b"/>
              <a:pathLst>
                <a:path w="814704" h="816609">
                  <a:moveTo>
                    <a:pt x="407517" y="0"/>
                  </a:moveTo>
                  <a:lnTo>
                    <a:pt x="354165" y="3487"/>
                  </a:lnTo>
                  <a:lnTo>
                    <a:pt x="301994" y="13860"/>
                  </a:lnTo>
                  <a:lnTo>
                    <a:pt x="251646" y="30984"/>
                  </a:lnTo>
                  <a:lnTo>
                    <a:pt x="203758" y="54724"/>
                  </a:lnTo>
                  <a:lnTo>
                    <a:pt x="159358" y="84344"/>
                  </a:lnTo>
                  <a:lnTo>
                    <a:pt x="119381" y="119432"/>
                  </a:lnTo>
                  <a:lnTo>
                    <a:pt x="84331" y="159514"/>
                  </a:lnTo>
                  <a:lnTo>
                    <a:pt x="54711" y="204114"/>
                  </a:lnTo>
                  <a:lnTo>
                    <a:pt x="30978" y="252059"/>
                  </a:lnTo>
                  <a:lnTo>
                    <a:pt x="13858" y="302534"/>
                  </a:lnTo>
                  <a:lnTo>
                    <a:pt x="3487" y="354831"/>
                  </a:lnTo>
                  <a:lnTo>
                    <a:pt x="0" y="408241"/>
                  </a:lnTo>
                  <a:lnTo>
                    <a:pt x="3487" y="461443"/>
                  </a:lnTo>
                  <a:lnTo>
                    <a:pt x="13858" y="513630"/>
                  </a:lnTo>
                  <a:lnTo>
                    <a:pt x="30978" y="564062"/>
                  </a:lnTo>
                  <a:lnTo>
                    <a:pt x="54711" y="612000"/>
                  </a:lnTo>
                  <a:lnTo>
                    <a:pt x="84331" y="656606"/>
                  </a:lnTo>
                  <a:lnTo>
                    <a:pt x="119381" y="696688"/>
                  </a:lnTo>
                  <a:lnTo>
                    <a:pt x="159358" y="731777"/>
                  </a:lnTo>
                  <a:lnTo>
                    <a:pt x="203758" y="761403"/>
                  </a:lnTo>
                  <a:lnTo>
                    <a:pt x="251646" y="785135"/>
                  </a:lnTo>
                  <a:lnTo>
                    <a:pt x="301994" y="802255"/>
                  </a:lnTo>
                  <a:lnTo>
                    <a:pt x="354165" y="812627"/>
                  </a:lnTo>
                  <a:lnTo>
                    <a:pt x="407517" y="816114"/>
                  </a:lnTo>
                  <a:lnTo>
                    <a:pt x="460664" y="812627"/>
                  </a:lnTo>
                  <a:lnTo>
                    <a:pt x="512729" y="802255"/>
                  </a:lnTo>
                  <a:lnTo>
                    <a:pt x="563038" y="785135"/>
                  </a:lnTo>
                  <a:lnTo>
                    <a:pt x="610920" y="761403"/>
                  </a:lnTo>
                  <a:lnTo>
                    <a:pt x="655315" y="731777"/>
                  </a:lnTo>
                  <a:lnTo>
                    <a:pt x="695291" y="696688"/>
                  </a:lnTo>
                  <a:lnTo>
                    <a:pt x="730341" y="656606"/>
                  </a:lnTo>
                  <a:lnTo>
                    <a:pt x="759955" y="612000"/>
                  </a:lnTo>
                  <a:lnTo>
                    <a:pt x="783695" y="564062"/>
                  </a:lnTo>
                  <a:lnTo>
                    <a:pt x="800819" y="513630"/>
                  </a:lnTo>
                  <a:lnTo>
                    <a:pt x="811192" y="461443"/>
                  </a:lnTo>
                  <a:lnTo>
                    <a:pt x="814679" y="408241"/>
                  </a:lnTo>
                  <a:lnTo>
                    <a:pt x="811192" y="354831"/>
                  </a:lnTo>
                  <a:lnTo>
                    <a:pt x="800819" y="302534"/>
                  </a:lnTo>
                  <a:lnTo>
                    <a:pt x="783695" y="252059"/>
                  </a:lnTo>
                  <a:lnTo>
                    <a:pt x="759955" y="204114"/>
                  </a:lnTo>
                  <a:lnTo>
                    <a:pt x="730341" y="159514"/>
                  </a:lnTo>
                  <a:lnTo>
                    <a:pt x="695291" y="119432"/>
                  </a:lnTo>
                  <a:lnTo>
                    <a:pt x="655315" y="84344"/>
                  </a:lnTo>
                  <a:lnTo>
                    <a:pt x="610920" y="54724"/>
                  </a:lnTo>
                  <a:lnTo>
                    <a:pt x="563038" y="30984"/>
                  </a:lnTo>
                  <a:lnTo>
                    <a:pt x="512729" y="13860"/>
                  </a:lnTo>
                  <a:lnTo>
                    <a:pt x="460664" y="3487"/>
                  </a:lnTo>
                  <a:lnTo>
                    <a:pt x="4075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62840" y="8141767"/>
              <a:ext cx="601560" cy="516242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627024" y="8405545"/>
            <a:ext cx="4215130" cy="1205865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L="12700" marR="5080">
              <a:lnSpc>
                <a:spcPct val="76000"/>
              </a:lnSpc>
              <a:spcBef>
                <a:spcPts val="1365"/>
              </a:spcBef>
            </a:pP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ПРИХОДИТЕ,</a:t>
            </a:r>
            <a:r>
              <a:rPr sz="440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25" dirty="0">
                <a:solidFill>
                  <a:srgbClr val="FFFFFF"/>
                </a:solidFill>
                <a:latin typeface="Calibri"/>
                <a:cs typeface="Calibri"/>
              </a:rPr>
              <a:t>МЫ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0981" y="8786787"/>
            <a:ext cx="919480" cy="6553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13664">
              <a:lnSpc>
                <a:spcPts val="800"/>
              </a:lnSpc>
              <a:spcBef>
                <a:spcPts val="259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213995">
              <a:lnSpc>
                <a:spcPct val="833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7024" y="9778501"/>
            <a:ext cx="3157855" cy="717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300"/>
              </a:lnSpc>
              <a:spcBef>
                <a:spcPts val="19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г.Железноводск,ул.Октябрьская</a:t>
            </a:r>
            <a:r>
              <a:rPr sz="13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100б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номер: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(887932)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2-10-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65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ts val="1420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ФИО: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Зайцева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Светлана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Ивановна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140526" y="9577095"/>
            <a:ext cx="875157" cy="8755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476</Words>
  <Application>Microsoft Office PowerPoint</Application>
  <PresentationFormat>Произвольный</PresentationFormat>
  <Paragraphs>123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Calibri</vt:lpstr>
      <vt:lpstr>Office Theme</vt:lpstr>
      <vt:lpstr>МЕРОПРИЯТИЯ НА ОКТЯБРЬ 2026</vt:lpstr>
      <vt:lpstr>МЕРОПРИЯТИЯ НА ОКТЯБРЬ 2026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Долидзе Марина Владимировна</cp:lastModifiedBy>
  <cp:revision>1</cp:revision>
  <dcterms:created xsi:type="dcterms:W3CDTF">2026-09-28T08:09:06Z</dcterms:created>
  <dcterms:modified xsi:type="dcterms:W3CDTF">2026-09-28T08:09:46Z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2026-08-24T00:00:00Z</vt:filetime>
  </property>
  <property fmtid="{D5CDD505-2E9C-101B-9397-08002B2CF9AE}" pid="4" name="Creator">
    <vt:lpwstr>Impress</vt:lpwstr>
  </property>
  <property fmtid="{D5CDD505-2E9C-101B-9397-08002B2CF9AE}" pid="5" name="LastSaved">
    <vt:filetime>2026-09-28T00:00:00Z</vt:filetime>
  </property>
  <property fmtid="{D5CDD505-2E9C-101B-9397-08002B2CF9AE}" pid="6" name="Producer">
    <vt:lpwstr>3-Heights(TM) PDF Security Shell 4.8.25.2 (http://www.pdf-tools.com)</vt:lpwstr>
  </property>
</Properties>
</file>