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310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4954"/>
            <a:ext cx="642302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88304"/>
            <a:ext cx="528955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 marR="466090">
              <a:lnSpc>
                <a:spcPts val="1300"/>
              </a:lnSpc>
              <a:spcBef>
                <a:spcPts val="35"/>
              </a:spcBef>
            </a:pPr>
            <a:r>
              <a:rPr dirty="0"/>
              <a:t>ул.</a:t>
            </a:r>
            <a:r>
              <a:rPr spc="-25" dirty="0"/>
              <a:t> </a:t>
            </a:r>
            <a:r>
              <a:rPr dirty="0"/>
              <a:t>Октябрьская,</a:t>
            </a:r>
            <a:r>
              <a:rPr spc="-20" dirty="0"/>
              <a:t> </a:t>
            </a:r>
            <a:r>
              <a:rPr dirty="0"/>
              <a:t>д.39</a:t>
            </a:r>
            <a:r>
              <a:rPr spc="-25" dirty="0"/>
              <a:t> </a:t>
            </a:r>
            <a:r>
              <a:rPr spc="-50" dirty="0"/>
              <a:t>а </a:t>
            </a:r>
            <a:r>
              <a:rPr dirty="0"/>
              <a:t>Контактный</a:t>
            </a:r>
            <a:r>
              <a:rPr spc="-50" dirty="0"/>
              <a:t> </a:t>
            </a:r>
            <a:r>
              <a:rPr dirty="0"/>
              <a:t>номер</a:t>
            </a:r>
            <a:r>
              <a:rPr spc="-45" dirty="0"/>
              <a:t> </a:t>
            </a:r>
            <a:r>
              <a:rPr spc="-10" dirty="0"/>
              <a:t>(86541)5-55-</a:t>
            </a:r>
            <a:r>
              <a:rPr spc="-25" dirty="0"/>
              <a:t>00</a:t>
            </a:r>
          </a:p>
          <a:p>
            <a:pPr marL="12700">
              <a:lnSpc>
                <a:spcPts val="1430"/>
              </a:lnSpc>
            </a:pPr>
            <a:r>
              <a:rPr dirty="0"/>
              <a:t>ФИО</a:t>
            </a:r>
            <a:r>
              <a:rPr spc="-55" dirty="0"/>
              <a:t> </a:t>
            </a:r>
            <a:r>
              <a:rPr dirty="0"/>
              <a:t>Кудрявцева</a:t>
            </a:r>
            <a:r>
              <a:rPr spc="-50" dirty="0"/>
              <a:t> </a:t>
            </a:r>
            <a:r>
              <a:rPr dirty="0"/>
              <a:t>Валентина</a:t>
            </a:r>
            <a:r>
              <a:rPr spc="-50" dirty="0"/>
              <a:t> </a:t>
            </a:r>
            <a:r>
              <a:rPr spc="-10" dirty="0"/>
              <a:t>Николаевна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 marR="466090">
              <a:lnSpc>
                <a:spcPts val="1300"/>
              </a:lnSpc>
              <a:spcBef>
                <a:spcPts val="35"/>
              </a:spcBef>
            </a:pPr>
            <a:r>
              <a:rPr dirty="0"/>
              <a:t>ул.</a:t>
            </a:r>
            <a:r>
              <a:rPr spc="-25" dirty="0"/>
              <a:t> </a:t>
            </a:r>
            <a:r>
              <a:rPr dirty="0"/>
              <a:t>Октябрьская,</a:t>
            </a:r>
            <a:r>
              <a:rPr spc="-20" dirty="0"/>
              <a:t> </a:t>
            </a:r>
            <a:r>
              <a:rPr dirty="0"/>
              <a:t>д.39</a:t>
            </a:r>
            <a:r>
              <a:rPr spc="-25" dirty="0"/>
              <a:t> </a:t>
            </a:r>
            <a:r>
              <a:rPr spc="-50" dirty="0"/>
              <a:t>а </a:t>
            </a:r>
            <a:r>
              <a:rPr dirty="0"/>
              <a:t>Контактный</a:t>
            </a:r>
            <a:r>
              <a:rPr spc="-50" dirty="0"/>
              <a:t> </a:t>
            </a:r>
            <a:r>
              <a:rPr dirty="0"/>
              <a:t>номер</a:t>
            </a:r>
            <a:r>
              <a:rPr spc="-45" dirty="0"/>
              <a:t> </a:t>
            </a:r>
            <a:r>
              <a:rPr spc="-10" dirty="0"/>
              <a:t>(86541)5-55-</a:t>
            </a:r>
            <a:r>
              <a:rPr spc="-25" dirty="0"/>
              <a:t>00</a:t>
            </a:r>
          </a:p>
          <a:p>
            <a:pPr marL="12700">
              <a:lnSpc>
                <a:spcPts val="1430"/>
              </a:lnSpc>
            </a:pPr>
            <a:r>
              <a:rPr dirty="0"/>
              <a:t>ФИО</a:t>
            </a:r>
            <a:r>
              <a:rPr spc="-55" dirty="0"/>
              <a:t> </a:t>
            </a:r>
            <a:r>
              <a:rPr dirty="0"/>
              <a:t>Кудрявцева</a:t>
            </a:r>
            <a:r>
              <a:rPr spc="-50" dirty="0"/>
              <a:t> </a:t>
            </a:r>
            <a:r>
              <a:rPr dirty="0"/>
              <a:t>Валентина</a:t>
            </a:r>
            <a:r>
              <a:rPr spc="-50" dirty="0"/>
              <a:t> </a:t>
            </a:r>
            <a:r>
              <a:rPr spc="-10" dirty="0"/>
              <a:t>Николаевна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 marR="466090">
              <a:lnSpc>
                <a:spcPts val="1300"/>
              </a:lnSpc>
              <a:spcBef>
                <a:spcPts val="35"/>
              </a:spcBef>
            </a:pPr>
            <a:r>
              <a:rPr dirty="0"/>
              <a:t>ул.</a:t>
            </a:r>
            <a:r>
              <a:rPr spc="-25" dirty="0"/>
              <a:t> </a:t>
            </a:r>
            <a:r>
              <a:rPr dirty="0"/>
              <a:t>Октябрьская,</a:t>
            </a:r>
            <a:r>
              <a:rPr spc="-20" dirty="0"/>
              <a:t> </a:t>
            </a:r>
            <a:r>
              <a:rPr dirty="0"/>
              <a:t>д.39</a:t>
            </a:r>
            <a:r>
              <a:rPr spc="-25" dirty="0"/>
              <a:t> </a:t>
            </a:r>
            <a:r>
              <a:rPr spc="-50" dirty="0"/>
              <a:t>а </a:t>
            </a:r>
            <a:r>
              <a:rPr dirty="0"/>
              <a:t>Контактный</a:t>
            </a:r>
            <a:r>
              <a:rPr spc="-50" dirty="0"/>
              <a:t> </a:t>
            </a:r>
            <a:r>
              <a:rPr dirty="0"/>
              <a:t>номер</a:t>
            </a:r>
            <a:r>
              <a:rPr spc="-45" dirty="0"/>
              <a:t> </a:t>
            </a:r>
            <a:r>
              <a:rPr spc="-10" dirty="0"/>
              <a:t>(86541)5-55-</a:t>
            </a:r>
            <a:r>
              <a:rPr spc="-25" dirty="0"/>
              <a:t>00</a:t>
            </a:r>
          </a:p>
          <a:p>
            <a:pPr marL="12700">
              <a:lnSpc>
                <a:spcPts val="1430"/>
              </a:lnSpc>
            </a:pPr>
            <a:r>
              <a:rPr dirty="0"/>
              <a:t>ФИО</a:t>
            </a:r>
            <a:r>
              <a:rPr spc="-55" dirty="0"/>
              <a:t> </a:t>
            </a:r>
            <a:r>
              <a:rPr dirty="0"/>
              <a:t>Кудрявцева</a:t>
            </a:r>
            <a:r>
              <a:rPr spc="-50" dirty="0"/>
              <a:t> </a:t>
            </a:r>
            <a:r>
              <a:rPr dirty="0"/>
              <a:t>Валентина</a:t>
            </a:r>
            <a:r>
              <a:rPr spc="-50" dirty="0"/>
              <a:t> </a:t>
            </a:r>
            <a:r>
              <a:rPr spc="-10" dirty="0"/>
              <a:t>Николаевна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 marR="466090">
              <a:lnSpc>
                <a:spcPts val="1300"/>
              </a:lnSpc>
              <a:spcBef>
                <a:spcPts val="35"/>
              </a:spcBef>
            </a:pPr>
            <a:r>
              <a:rPr dirty="0"/>
              <a:t>ул.</a:t>
            </a:r>
            <a:r>
              <a:rPr spc="-25" dirty="0"/>
              <a:t> </a:t>
            </a:r>
            <a:r>
              <a:rPr dirty="0"/>
              <a:t>Октябрьская,</a:t>
            </a:r>
            <a:r>
              <a:rPr spc="-20" dirty="0"/>
              <a:t> </a:t>
            </a:r>
            <a:r>
              <a:rPr dirty="0"/>
              <a:t>д.39</a:t>
            </a:r>
            <a:r>
              <a:rPr spc="-25" dirty="0"/>
              <a:t> </a:t>
            </a:r>
            <a:r>
              <a:rPr spc="-50" dirty="0"/>
              <a:t>а </a:t>
            </a:r>
            <a:r>
              <a:rPr dirty="0"/>
              <a:t>Контактный</a:t>
            </a:r>
            <a:r>
              <a:rPr spc="-50" dirty="0"/>
              <a:t> </a:t>
            </a:r>
            <a:r>
              <a:rPr dirty="0"/>
              <a:t>номер</a:t>
            </a:r>
            <a:r>
              <a:rPr spc="-45" dirty="0"/>
              <a:t> </a:t>
            </a:r>
            <a:r>
              <a:rPr spc="-10" dirty="0"/>
              <a:t>(86541)5-55-</a:t>
            </a:r>
            <a:r>
              <a:rPr spc="-25" dirty="0"/>
              <a:t>00</a:t>
            </a:r>
          </a:p>
          <a:p>
            <a:pPr marL="12700">
              <a:lnSpc>
                <a:spcPts val="1430"/>
              </a:lnSpc>
            </a:pPr>
            <a:r>
              <a:rPr dirty="0"/>
              <a:t>ФИО</a:t>
            </a:r>
            <a:r>
              <a:rPr spc="-55" dirty="0"/>
              <a:t> </a:t>
            </a:r>
            <a:r>
              <a:rPr dirty="0"/>
              <a:t>Кудрявцева</a:t>
            </a:r>
            <a:r>
              <a:rPr spc="-50" dirty="0"/>
              <a:t> </a:t>
            </a:r>
            <a:r>
              <a:rPr dirty="0"/>
              <a:t>Валентина</a:t>
            </a:r>
            <a:r>
              <a:rPr spc="-50" dirty="0"/>
              <a:t> </a:t>
            </a:r>
            <a:r>
              <a:rPr spc="-10" dirty="0"/>
              <a:t>Николаевна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 marR="466090">
              <a:lnSpc>
                <a:spcPts val="1300"/>
              </a:lnSpc>
              <a:spcBef>
                <a:spcPts val="35"/>
              </a:spcBef>
            </a:pPr>
            <a:r>
              <a:rPr dirty="0"/>
              <a:t>ул.</a:t>
            </a:r>
            <a:r>
              <a:rPr spc="-25" dirty="0"/>
              <a:t> </a:t>
            </a:r>
            <a:r>
              <a:rPr dirty="0"/>
              <a:t>Октябрьская,</a:t>
            </a:r>
            <a:r>
              <a:rPr spc="-20" dirty="0"/>
              <a:t> </a:t>
            </a:r>
            <a:r>
              <a:rPr dirty="0"/>
              <a:t>д.39</a:t>
            </a:r>
            <a:r>
              <a:rPr spc="-25" dirty="0"/>
              <a:t> </a:t>
            </a:r>
            <a:r>
              <a:rPr spc="-50" dirty="0"/>
              <a:t>а </a:t>
            </a:r>
            <a:r>
              <a:rPr dirty="0"/>
              <a:t>Контактный</a:t>
            </a:r>
            <a:r>
              <a:rPr spc="-50" dirty="0"/>
              <a:t> </a:t>
            </a:r>
            <a:r>
              <a:rPr dirty="0"/>
              <a:t>номер</a:t>
            </a:r>
            <a:r>
              <a:rPr spc="-45" dirty="0"/>
              <a:t> </a:t>
            </a:r>
            <a:r>
              <a:rPr spc="-10" dirty="0"/>
              <a:t>(86541)5-55-</a:t>
            </a:r>
            <a:r>
              <a:rPr spc="-25" dirty="0"/>
              <a:t>00</a:t>
            </a:r>
          </a:p>
          <a:p>
            <a:pPr marL="12700">
              <a:lnSpc>
                <a:spcPts val="1430"/>
              </a:lnSpc>
            </a:pPr>
            <a:r>
              <a:rPr dirty="0"/>
              <a:t>ФИО</a:t>
            </a:r>
            <a:r>
              <a:rPr spc="-55" dirty="0"/>
              <a:t> </a:t>
            </a:r>
            <a:r>
              <a:rPr dirty="0"/>
              <a:t>Кудрявцева</a:t>
            </a:r>
            <a:r>
              <a:rPr spc="-50" dirty="0"/>
              <a:t> </a:t>
            </a:r>
            <a:r>
              <a:rPr dirty="0"/>
              <a:t>Валентина</a:t>
            </a:r>
            <a:r>
              <a:rPr spc="-50" dirty="0"/>
              <a:t> </a:t>
            </a:r>
            <a:r>
              <a:rPr spc="-10" dirty="0"/>
              <a:t>Николаевна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31526" y="30598"/>
            <a:ext cx="3715321" cy="165373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46963" y="173305"/>
            <a:ext cx="2302509" cy="9172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93599" y="2172234"/>
            <a:ext cx="6878320" cy="53257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9631" y="9872266"/>
            <a:ext cx="2889885" cy="5378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 marR="466090">
              <a:lnSpc>
                <a:spcPts val="1300"/>
              </a:lnSpc>
              <a:spcBef>
                <a:spcPts val="35"/>
              </a:spcBef>
            </a:pPr>
            <a:r>
              <a:rPr dirty="0"/>
              <a:t>ул.</a:t>
            </a:r>
            <a:r>
              <a:rPr spc="-25" dirty="0"/>
              <a:t> </a:t>
            </a:r>
            <a:r>
              <a:rPr dirty="0"/>
              <a:t>Октябрьская,</a:t>
            </a:r>
            <a:r>
              <a:rPr spc="-20" dirty="0"/>
              <a:t> </a:t>
            </a:r>
            <a:r>
              <a:rPr dirty="0"/>
              <a:t>д.39</a:t>
            </a:r>
            <a:r>
              <a:rPr spc="-25" dirty="0"/>
              <a:t> </a:t>
            </a:r>
            <a:r>
              <a:rPr spc="-50" dirty="0"/>
              <a:t>а </a:t>
            </a:r>
            <a:r>
              <a:rPr dirty="0"/>
              <a:t>Контактный</a:t>
            </a:r>
            <a:r>
              <a:rPr spc="-50" dirty="0"/>
              <a:t> </a:t>
            </a:r>
            <a:r>
              <a:rPr dirty="0"/>
              <a:t>номер</a:t>
            </a:r>
            <a:r>
              <a:rPr spc="-45" dirty="0"/>
              <a:t> </a:t>
            </a:r>
            <a:r>
              <a:rPr spc="-10" dirty="0"/>
              <a:t>(86541)5-55-</a:t>
            </a:r>
            <a:r>
              <a:rPr spc="-25" dirty="0"/>
              <a:t>00</a:t>
            </a:r>
          </a:p>
          <a:p>
            <a:pPr marL="12700">
              <a:lnSpc>
                <a:spcPts val="1430"/>
              </a:lnSpc>
            </a:pPr>
            <a:r>
              <a:rPr dirty="0"/>
              <a:t>ФИО</a:t>
            </a:r>
            <a:r>
              <a:rPr spc="-55" dirty="0"/>
              <a:t> </a:t>
            </a:r>
            <a:r>
              <a:rPr dirty="0"/>
              <a:t>Кудрявцева</a:t>
            </a:r>
            <a:r>
              <a:rPr spc="-50" dirty="0"/>
              <a:t> </a:t>
            </a:r>
            <a:r>
              <a:rPr dirty="0"/>
              <a:t>Валентина</a:t>
            </a:r>
            <a:r>
              <a:rPr spc="-50" dirty="0"/>
              <a:t> </a:t>
            </a:r>
            <a:r>
              <a:rPr spc="-10" dirty="0"/>
              <a:t>Николаевна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25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24.png"/><Relationship Id="rId2" Type="http://schemas.openxmlformats.org/officeDocument/2006/relationships/image" Target="../media/image2.png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22.png"/><Relationship Id="rId10" Type="http://schemas.openxmlformats.org/officeDocument/2006/relationships/image" Target="../media/image10.png"/><Relationship Id="rId19" Type="http://schemas.openxmlformats.org/officeDocument/2006/relationships/image" Target="../media/image26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18" Type="http://schemas.openxmlformats.org/officeDocument/2006/relationships/image" Target="../media/image44.png"/><Relationship Id="rId3" Type="http://schemas.openxmlformats.org/officeDocument/2006/relationships/image" Target="../media/image29.png"/><Relationship Id="rId21" Type="http://schemas.openxmlformats.org/officeDocument/2006/relationships/image" Target="../media/image47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" Type="http://schemas.openxmlformats.org/officeDocument/2006/relationships/image" Target="../media/image28.png"/><Relationship Id="rId16" Type="http://schemas.openxmlformats.org/officeDocument/2006/relationships/image" Target="../media/image42.png"/><Relationship Id="rId20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19" Type="http://schemas.openxmlformats.org/officeDocument/2006/relationships/image" Target="../media/image45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Relationship Id="rId22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246" y="214185"/>
            <a:ext cx="834786" cy="952500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1577060" y="539609"/>
            <a:ext cx="290830" cy="180975"/>
          </a:xfrm>
          <a:custGeom>
            <a:avLst/>
            <a:gdLst/>
            <a:ahLst/>
            <a:cxnLst/>
            <a:rect l="l" t="t" r="r" b="b"/>
            <a:pathLst>
              <a:path w="290830" h="180975">
                <a:moveTo>
                  <a:pt x="124180" y="0"/>
                </a:moveTo>
                <a:lnTo>
                  <a:pt x="103263" y="0"/>
                </a:lnTo>
                <a:lnTo>
                  <a:pt x="103263" y="128727"/>
                </a:lnTo>
                <a:lnTo>
                  <a:pt x="124180" y="128727"/>
                </a:lnTo>
                <a:lnTo>
                  <a:pt x="124180" y="0"/>
                </a:lnTo>
                <a:close/>
              </a:path>
              <a:path w="290830" h="180975">
                <a:moveTo>
                  <a:pt x="146977" y="128905"/>
                </a:moveTo>
                <a:lnTo>
                  <a:pt x="20904" y="128905"/>
                </a:lnTo>
                <a:lnTo>
                  <a:pt x="20904" y="635"/>
                </a:lnTo>
                <a:lnTo>
                  <a:pt x="0" y="635"/>
                </a:lnTo>
                <a:lnTo>
                  <a:pt x="0" y="128905"/>
                </a:lnTo>
                <a:lnTo>
                  <a:pt x="0" y="146685"/>
                </a:lnTo>
                <a:lnTo>
                  <a:pt x="127342" y="146685"/>
                </a:lnTo>
                <a:lnTo>
                  <a:pt x="127342" y="180975"/>
                </a:lnTo>
                <a:lnTo>
                  <a:pt x="146977" y="180975"/>
                </a:lnTo>
                <a:lnTo>
                  <a:pt x="146977" y="146685"/>
                </a:lnTo>
                <a:lnTo>
                  <a:pt x="146977" y="128905"/>
                </a:lnTo>
                <a:close/>
              </a:path>
              <a:path w="290830" h="180975">
                <a:moveTo>
                  <a:pt x="290233" y="128905"/>
                </a:moveTo>
                <a:lnTo>
                  <a:pt x="204063" y="128905"/>
                </a:lnTo>
                <a:lnTo>
                  <a:pt x="204063" y="81915"/>
                </a:lnTo>
                <a:lnTo>
                  <a:pt x="278206" y="81915"/>
                </a:lnTo>
                <a:lnTo>
                  <a:pt x="278206" y="62865"/>
                </a:lnTo>
                <a:lnTo>
                  <a:pt x="204063" y="62865"/>
                </a:lnTo>
                <a:lnTo>
                  <a:pt x="204063" y="18415"/>
                </a:lnTo>
                <a:lnTo>
                  <a:pt x="287274" y="18415"/>
                </a:lnTo>
                <a:lnTo>
                  <a:pt x="287274" y="635"/>
                </a:lnTo>
                <a:lnTo>
                  <a:pt x="182956" y="635"/>
                </a:lnTo>
                <a:lnTo>
                  <a:pt x="182956" y="18415"/>
                </a:lnTo>
                <a:lnTo>
                  <a:pt x="182956" y="62865"/>
                </a:lnTo>
                <a:lnTo>
                  <a:pt x="182956" y="81915"/>
                </a:lnTo>
                <a:lnTo>
                  <a:pt x="182956" y="128905"/>
                </a:lnTo>
                <a:lnTo>
                  <a:pt x="182956" y="146685"/>
                </a:lnTo>
                <a:lnTo>
                  <a:pt x="290233" y="146685"/>
                </a:lnTo>
                <a:lnTo>
                  <a:pt x="290233" y="128905"/>
                </a:lnTo>
                <a:close/>
              </a:path>
            </a:pathLst>
          </a:custGeom>
          <a:solidFill>
            <a:srgbClr val="58595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1917598" y="539964"/>
            <a:ext cx="443230" cy="146685"/>
            <a:chOff x="1917598" y="539964"/>
            <a:chExt cx="443230" cy="146685"/>
          </a:xfrm>
        </p:grpSpPr>
        <p:sp>
          <p:nvSpPr>
            <p:cNvPr id="18" name="object 18"/>
            <p:cNvSpPr/>
            <p:nvPr/>
          </p:nvSpPr>
          <p:spPr>
            <a:xfrm>
              <a:off x="1917598" y="539965"/>
              <a:ext cx="285750" cy="146685"/>
            </a:xfrm>
            <a:custGeom>
              <a:avLst/>
              <a:gdLst/>
              <a:ahLst/>
              <a:cxnLst/>
              <a:rect l="l" t="t" r="r" b="b"/>
              <a:pathLst>
                <a:path w="285750" h="146684">
                  <a:moveTo>
                    <a:pt x="127152" y="368"/>
                  </a:moveTo>
                  <a:lnTo>
                    <a:pt x="106032" y="368"/>
                  </a:lnTo>
                  <a:lnTo>
                    <a:pt x="106032" y="62865"/>
                  </a:lnTo>
                  <a:lnTo>
                    <a:pt x="21107" y="62865"/>
                  </a:lnTo>
                  <a:lnTo>
                    <a:pt x="21107" y="635"/>
                  </a:lnTo>
                  <a:lnTo>
                    <a:pt x="0" y="635"/>
                  </a:lnTo>
                  <a:lnTo>
                    <a:pt x="0" y="62865"/>
                  </a:lnTo>
                  <a:lnTo>
                    <a:pt x="0" y="81915"/>
                  </a:lnTo>
                  <a:lnTo>
                    <a:pt x="0" y="145415"/>
                  </a:lnTo>
                  <a:lnTo>
                    <a:pt x="21107" y="145415"/>
                  </a:lnTo>
                  <a:lnTo>
                    <a:pt x="21107" y="81915"/>
                  </a:lnTo>
                  <a:lnTo>
                    <a:pt x="106032" y="81915"/>
                  </a:lnTo>
                  <a:lnTo>
                    <a:pt x="106032" y="145643"/>
                  </a:lnTo>
                  <a:lnTo>
                    <a:pt x="127152" y="145643"/>
                  </a:lnTo>
                  <a:lnTo>
                    <a:pt x="127152" y="81915"/>
                  </a:lnTo>
                  <a:lnTo>
                    <a:pt x="127152" y="81622"/>
                  </a:lnTo>
                  <a:lnTo>
                    <a:pt x="127152" y="63157"/>
                  </a:lnTo>
                  <a:lnTo>
                    <a:pt x="127152" y="62865"/>
                  </a:lnTo>
                  <a:lnTo>
                    <a:pt x="127152" y="368"/>
                  </a:lnTo>
                  <a:close/>
                </a:path>
                <a:path w="285750" h="146684">
                  <a:moveTo>
                    <a:pt x="285750" y="0"/>
                  </a:moveTo>
                  <a:lnTo>
                    <a:pt x="163868" y="0"/>
                  </a:lnTo>
                  <a:lnTo>
                    <a:pt x="163868" y="18465"/>
                  </a:lnTo>
                  <a:lnTo>
                    <a:pt x="214350" y="18465"/>
                  </a:lnTo>
                  <a:lnTo>
                    <a:pt x="214350" y="146507"/>
                  </a:lnTo>
                  <a:lnTo>
                    <a:pt x="235051" y="146507"/>
                  </a:lnTo>
                  <a:lnTo>
                    <a:pt x="235051" y="18465"/>
                  </a:lnTo>
                  <a:lnTo>
                    <a:pt x="285750" y="18465"/>
                  </a:lnTo>
                  <a:lnTo>
                    <a:pt x="285750" y="0"/>
                  </a:lnTo>
                  <a:close/>
                </a:path>
              </a:pathLst>
            </a:custGeom>
            <a:solidFill>
              <a:srgbClr val="5859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4102" y="540324"/>
              <a:ext cx="116631" cy="145427"/>
            </a:xfrm>
            <a:prstGeom prst="rect">
              <a:avLst/>
            </a:prstGeom>
          </p:spPr>
        </p:pic>
      </p:grpSp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56537" y="775030"/>
            <a:ext cx="155149" cy="149034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1762810" y="776470"/>
            <a:ext cx="673100" cy="178435"/>
            <a:chOff x="1762810" y="776470"/>
            <a:chExt cx="673100" cy="178435"/>
          </a:xfrm>
        </p:grpSpPr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62810" y="776470"/>
              <a:ext cx="118071" cy="145427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917598" y="776604"/>
              <a:ext cx="518159" cy="178435"/>
            </a:xfrm>
            <a:custGeom>
              <a:avLst/>
              <a:gdLst/>
              <a:ahLst/>
              <a:cxnLst/>
              <a:rect l="l" t="t" r="r" b="b"/>
              <a:pathLst>
                <a:path w="518160" h="178434">
                  <a:moveTo>
                    <a:pt x="103822" y="0"/>
                  </a:moveTo>
                  <a:lnTo>
                    <a:pt x="82969" y="0"/>
                  </a:lnTo>
                  <a:lnTo>
                    <a:pt x="82969" y="128282"/>
                  </a:lnTo>
                  <a:lnTo>
                    <a:pt x="103822" y="128282"/>
                  </a:lnTo>
                  <a:lnTo>
                    <a:pt x="103822" y="0"/>
                  </a:lnTo>
                  <a:close/>
                </a:path>
                <a:path w="518160" h="178434">
                  <a:moveTo>
                    <a:pt x="208927" y="128422"/>
                  </a:moveTo>
                  <a:lnTo>
                    <a:pt x="186588" y="128422"/>
                  </a:lnTo>
                  <a:lnTo>
                    <a:pt x="186588" y="0"/>
                  </a:lnTo>
                  <a:lnTo>
                    <a:pt x="165747" y="0"/>
                  </a:lnTo>
                  <a:lnTo>
                    <a:pt x="165747" y="128422"/>
                  </a:lnTo>
                  <a:lnTo>
                    <a:pt x="21056" y="128422"/>
                  </a:lnTo>
                  <a:lnTo>
                    <a:pt x="21056" y="152"/>
                  </a:lnTo>
                  <a:lnTo>
                    <a:pt x="0" y="152"/>
                  </a:lnTo>
                  <a:lnTo>
                    <a:pt x="0" y="128422"/>
                  </a:lnTo>
                  <a:lnTo>
                    <a:pt x="0" y="146202"/>
                  </a:lnTo>
                  <a:lnTo>
                    <a:pt x="189357" y="146202"/>
                  </a:lnTo>
                  <a:lnTo>
                    <a:pt x="189357" y="177952"/>
                  </a:lnTo>
                  <a:lnTo>
                    <a:pt x="208927" y="177952"/>
                  </a:lnTo>
                  <a:lnTo>
                    <a:pt x="208927" y="146202"/>
                  </a:lnTo>
                  <a:lnTo>
                    <a:pt x="208927" y="128422"/>
                  </a:lnTo>
                  <a:close/>
                </a:path>
                <a:path w="518160" h="178434">
                  <a:moveTo>
                    <a:pt x="349580" y="128422"/>
                  </a:moveTo>
                  <a:lnTo>
                    <a:pt x="262775" y="128422"/>
                  </a:lnTo>
                  <a:lnTo>
                    <a:pt x="262775" y="81432"/>
                  </a:lnTo>
                  <a:lnTo>
                    <a:pt x="337464" y="81432"/>
                  </a:lnTo>
                  <a:lnTo>
                    <a:pt x="337464" y="62382"/>
                  </a:lnTo>
                  <a:lnTo>
                    <a:pt x="262775" y="62382"/>
                  </a:lnTo>
                  <a:lnTo>
                    <a:pt x="262775" y="17932"/>
                  </a:lnTo>
                  <a:lnTo>
                    <a:pt x="346595" y="17932"/>
                  </a:lnTo>
                  <a:lnTo>
                    <a:pt x="346595" y="152"/>
                  </a:lnTo>
                  <a:lnTo>
                    <a:pt x="241503" y="152"/>
                  </a:lnTo>
                  <a:lnTo>
                    <a:pt x="241503" y="17932"/>
                  </a:lnTo>
                  <a:lnTo>
                    <a:pt x="241503" y="62382"/>
                  </a:lnTo>
                  <a:lnTo>
                    <a:pt x="241503" y="81432"/>
                  </a:lnTo>
                  <a:lnTo>
                    <a:pt x="241503" y="128422"/>
                  </a:lnTo>
                  <a:lnTo>
                    <a:pt x="241503" y="147472"/>
                  </a:lnTo>
                  <a:lnTo>
                    <a:pt x="349580" y="147472"/>
                  </a:lnTo>
                  <a:lnTo>
                    <a:pt x="349580" y="128422"/>
                  </a:lnTo>
                  <a:close/>
                </a:path>
                <a:path w="518160" h="178434">
                  <a:moveTo>
                    <a:pt x="517893" y="81711"/>
                  </a:moveTo>
                  <a:lnTo>
                    <a:pt x="496608" y="81711"/>
                  </a:lnTo>
                  <a:lnTo>
                    <a:pt x="496608" y="146100"/>
                  </a:lnTo>
                  <a:lnTo>
                    <a:pt x="517893" y="146100"/>
                  </a:lnTo>
                  <a:lnTo>
                    <a:pt x="517893" y="81711"/>
                  </a:lnTo>
                  <a:close/>
                </a:path>
                <a:path w="518160" h="178434">
                  <a:moveTo>
                    <a:pt x="517893" y="63652"/>
                  </a:moveTo>
                  <a:lnTo>
                    <a:pt x="411073" y="63652"/>
                  </a:lnTo>
                  <a:lnTo>
                    <a:pt x="411073" y="152"/>
                  </a:lnTo>
                  <a:lnTo>
                    <a:pt x="389801" y="152"/>
                  </a:lnTo>
                  <a:lnTo>
                    <a:pt x="389801" y="63652"/>
                  </a:lnTo>
                  <a:lnTo>
                    <a:pt x="389801" y="81432"/>
                  </a:lnTo>
                  <a:lnTo>
                    <a:pt x="389801" y="146202"/>
                  </a:lnTo>
                  <a:lnTo>
                    <a:pt x="411073" y="146202"/>
                  </a:lnTo>
                  <a:lnTo>
                    <a:pt x="411073" y="81432"/>
                  </a:lnTo>
                  <a:lnTo>
                    <a:pt x="517893" y="81432"/>
                  </a:lnTo>
                  <a:lnTo>
                    <a:pt x="517893" y="63652"/>
                  </a:lnTo>
                  <a:close/>
                </a:path>
                <a:path w="518160" h="178434">
                  <a:moveTo>
                    <a:pt x="517893" y="0"/>
                  </a:moveTo>
                  <a:lnTo>
                    <a:pt x="496608" y="0"/>
                  </a:lnTo>
                  <a:lnTo>
                    <a:pt x="496608" y="63144"/>
                  </a:lnTo>
                  <a:lnTo>
                    <a:pt x="517893" y="63144"/>
                  </a:lnTo>
                  <a:lnTo>
                    <a:pt x="517893" y="0"/>
                  </a:lnTo>
                  <a:close/>
                </a:path>
              </a:pathLst>
            </a:custGeom>
            <a:solidFill>
              <a:srgbClr val="5859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4" name="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488882" y="776470"/>
            <a:ext cx="125271" cy="145427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658795" y="776470"/>
            <a:ext cx="116271" cy="145427"/>
          </a:xfrm>
          <a:prstGeom prst="rect">
            <a:avLst/>
          </a:prstGeom>
        </p:spPr>
      </p:pic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4846963" y="310097"/>
            <a:ext cx="2302510" cy="78041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6880" marR="5080" indent="-424815">
              <a:lnSpc>
                <a:spcPts val="2700"/>
              </a:lnSpc>
              <a:spcBef>
                <a:spcPts val="640"/>
              </a:spcBef>
            </a:pPr>
            <a:r>
              <a:rPr spc="-20" dirty="0"/>
              <a:t>МЕРОПРИЯТИЯ </a:t>
            </a:r>
            <a:r>
              <a:rPr dirty="0"/>
              <a:t>НА</a:t>
            </a:r>
            <a:r>
              <a:rPr spc="-25" dirty="0"/>
              <a:t> </a:t>
            </a:r>
            <a:r>
              <a:rPr spc="-10" dirty="0"/>
              <a:t>ОКТЯБРЬ</a:t>
            </a:r>
          </a:p>
        </p:txBody>
      </p:sp>
      <p:grpSp>
        <p:nvGrpSpPr>
          <p:cNvPr id="26" name="object 26"/>
          <p:cNvGrpSpPr/>
          <p:nvPr/>
        </p:nvGrpSpPr>
        <p:grpSpPr>
          <a:xfrm>
            <a:off x="1556537" y="1009736"/>
            <a:ext cx="1468755" cy="183515"/>
            <a:chOff x="1556537" y="1009736"/>
            <a:chExt cx="1468755" cy="183515"/>
          </a:xfrm>
        </p:grpSpPr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56537" y="1016934"/>
              <a:ext cx="138591" cy="15082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25726" y="1016934"/>
              <a:ext cx="159828" cy="15082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17598" y="1009736"/>
              <a:ext cx="355657" cy="18322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99893" y="1016934"/>
              <a:ext cx="159828" cy="150825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493924" y="1016495"/>
              <a:ext cx="133350" cy="144780"/>
            </a:xfrm>
            <a:custGeom>
              <a:avLst/>
              <a:gdLst/>
              <a:ahLst/>
              <a:cxnLst/>
              <a:rect l="l" t="t" r="r" b="b"/>
              <a:pathLst>
                <a:path w="133350" h="144780">
                  <a:moveTo>
                    <a:pt x="133299" y="0"/>
                  </a:moveTo>
                  <a:lnTo>
                    <a:pt x="99669" y="0"/>
                  </a:lnTo>
                  <a:lnTo>
                    <a:pt x="99669" y="57150"/>
                  </a:lnTo>
                  <a:lnTo>
                    <a:pt x="33629" y="57150"/>
                  </a:lnTo>
                  <a:lnTo>
                    <a:pt x="33629" y="0"/>
                  </a:lnTo>
                  <a:lnTo>
                    <a:pt x="0" y="0"/>
                  </a:lnTo>
                  <a:lnTo>
                    <a:pt x="0" y="57150"/>
                  </a:lnTo>
                  <a:lnTo>
                    <a:pt x="0" y="85090"/>
                  </a:lnTo>
                  <a:lnTo>
                    <a:pt x="0" y="144780"/>
                  </a:lnTo>
                  <a:lnTo>
                    <a:pt x="33629" y="144780"/>
                  </a:lnTo>
                  <a:lnTo>
                    <a:pt x="33629" y="85090"/>
                  </a:lnTo>
                  <a:lnTo>
                    <a:pt x="99669" y="85090"/>
                  </a:lnTo>
                  <a:lnTo>
                    <a:pt x="99669" y="144780"/>
                  </a:lnTo>
                  <a:lnTo>
                    <a:pt x="133299" y="144780"/>
                  </a:lnTo>
                  <a:lnTo>
                    <a:pt x="133299" y="85090"/>
                  </a:lnTo>
                  <a:lnTo>
                    <a:pt x="133299" y="57150"/>
                  </a:lnTo>
                  <a:lnTo>
                    <a:pt x="133299" y="0"/>
                  </a:lnTo>
                  <a:close/>
                </a:path>
              </a:pathLst>
            </a:custGeom>
            <a:solidFill>
              <a:srgbClr val="5859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61310" y="1015856"/>
              <a:ext cx="165588" cy="176745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61462" y="1015856"/>
              <a:ext cx="163789" cy="145427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6436535" y="996151"/>
            <a:ext cx="71374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20" dirty="0">
                <a:solidFill>
                  <a:srgbClr val="FFFFFF"/>
                </a:solidFill>
                <a:latin typeface="Calibri"/>
                <a:cs typeface="Calibri"/>
              </a:rPr>
              <a:t>2026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0899" y="1538039"/>
            <a:ext cx="637349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" dirty="0">
                <a:solidFill>
                  <a:srgbClr val="58595A"/>
                </a:solidFill>
                <a:latin typeface="Calibri"/>
                <a:cs typeface="Calibri"/>
              </a:rPr>
              <a:t>Время</a:t>
            </a:r>
            <a:r>
              <a:rPr sz="1600" b="1" spc="-75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A"/>
                </a:solidFill>
                <a:latin typeface="Calibri"/>
                <a:cs typeface="Calibri"/>
              </a:rPr>
              <a:t>работы:</a:t>
            </a:r>
            <a:r>
              <a:rPr sz="1600" b="1" spc="-30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8595A"/>
                </a:solidFill>
                <a:latin typeface="Calibri"/>
                <a:cs typeface="Calibri"/>
              </a:rPr>
              <a:t>понедельник</a:t>
            </a:r>
            <a:r>
              <a:rPr sz="1600" b="1" spc="-30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A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A"/>
                </a:solidFill>
                <a:latin typeface="Calibri"/>
                <a:cs typeface="Calibri"/>
              </a:rPr>
              <a:t>четверг</a:t>
            </a:r>
            <a:r>
              <a:rPr sz="1600" b="1" spc="-30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A"/>
                </a:solidFill>
                <a:latin typeface="Calibri"/>
                <a:cs typeface="Calibri"/>
              </a:rPr>
              <a:t>08:00</a:t>
            </a:r>
            <a:r>
              <a:rPr sz="1600" b="1" spc="-15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A"/>
                </a:solidFill>
                <a:latin typeface="Calibri"/>
                <a:cs typeface="Calibri"/>
              </a:rPr>
              <a:t>–</a:t>
            </a:r>
            <a:r>
              <a:rPr sz="1600" b="1" spc="-25" dirty="0">
                <a:solidFill>
                  <a:srgbClr val="58595A"/>
                </a:solidFill>
                <a:latin typeface="Calibri"/>
                <a:cs typeface="Calibri"/>
              </a:rPr>
              <a:t> 17:00,</a:t>
            </a:r>
            <a:r>
              <a:rPr sz="1600" b="1" spc="-40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2400" b="1" spc="-37" baseline="1736" dirty="0">
                <a:solidFill>
                  <a:srgbClr val="58595A"/>
                </a:solidFill>
                <a:latin typeface="Calibri"/>
                <a:cs typeface="Calibri"/>
              </a:rPr>
              <a:t>пятница</a:t>
            </a:r>
            <a:r>
              <a:rPr sz="2400" b="1" spc="-67" baseline="1736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2400" b="1" spc="-60" baseline="1736" dirty="0">
                <a:solidFill>
                  <a:srgbClr val="58595A"/>
                </a:solidFill>
                <a:latin typeface="Calibri"/>
                <a:cs typeface="Calibri"/>
              </a:rPr>
              <a:t>08:00-15-</a:t>
            </a:r>
            <a:r>
              <a:rPr sz="2400" b="1" spc="-37" baseline="1736" dirty="0">
                <a:solidFill>
                  <a:srgbClr val="58595A"/>
                </a:solidFill>
                <a:latin typeface="Calibri"/>
                <a:cs typeface="Calibri"/>
              </a:rPr>
              <a:t>45</a:t>
            </a:r>
            <a:endParaRPr sz="2400" baseline="1736">
              <a:latin typeface="Calibri"/>
              <a:cs typeface="Calibri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195106" y="7218629"/>
            <a:ext cx="7340600" cy="3308985"/>
            <a:chOff x="195106" y="7218629"/>
            <a:chExt cx="7340600" cy="3308985"/>
          </a:xfrm>
        </p:grpSpPr>
        <p:sp>
          <p:nvSpPr>
            <p:cNvPr id="3" name="object 3"/>
            <p:cNvSpPr/>
            <p:nvPr/>
          </p:nvSpPr>
          <p:spPr>
            <a:xfrm>
              <a:off x="195106" y="7218629"/>
              <a:ext cx="7340600" cy="3308985"/>
            </a:xfrm>
            <a:custGeom>
              <a:avLst/>
              <a:gdLst/>
              <a:ahLst/>
              <a:cxnLst/>
              <a:rect l="l" t="t" r="r" b="b"/>
              <a:pathLst>
                <a:path w="7340600" h="3308984">
                  <a:moveTo>
                    <a:pt x="0" y="0"/>
                  </a:moveTo>
                  <a:lnTo>
                    <a:pt x="1585" y="3308616"/>
                  </a:lnTo>
                  <a:lnTo>
                    <a:pt x="7340104" y="3308616"/>
                  </a:lnTo>
                  <a:lnTo>
                    <a:pt x="7340066" y="1291221"/>
                  </a:lnTo>
                  <a:lnTo>
                    <a:pt x="7267448" y="1303604"/>
                  </a:lnTo>
                  <a:lnTo>
                    <a:pt x="7193165" y="1315377"/>
                  </a:lnTo>
                  <a:lnTo>
                    <a:pt x="7117257" y="1326553"/>
                  </a:lnTo>
                  <a:lnTo>
                    <a:pt x="7039762" y="1337119"/>
                  </a:lnTo>
                  <a:lnTo>
                    <a:pt x="6960743" y="1347076"/>
                  </a:lnTo>
                  <a:lnTo>
                    <a:pt x="6880212" y="1356410"/>
                  </a:lnTo>
                  <a:lnTo>
                    <a:pt x="6798246" y="1365110"/>
                  </a:lnTo>
                  <a:lnTo>
                    <a:pt x="6714871" y="1373174"/>
                  </a:lnTo>
                  <a:lnTo>
                    <a:pt x="6630123" y="1380604"/>
                  </a:lnTo>
                  <a:lnTo>
                    <a:pt x="6544068" y="1387386"/>
                  </a:lnTo>
                  <a:lnTo>
                    <a:pt x="6456730" y="1393507"/>
                  </a:lnTo>
                  <a:lnTo>
                    <a:pt x="6368161" y="1398981"/>
                  </a:lnTo>
                  <a:lnTo>
                    <a:pt x="6278397" y="1403781"/>
                  </a:lnTo>
                  <a:lnTo>
                    <a:pt x="6187490" y="1407909"/>
                  </a:lnTo>
                  <a:lnTo>
                    <a:pt x="6095479" y="1411351"/>
                  </a:lnTo>
                  <a:lnTo>
                    <a:pt x="6002401" y="1414106"/>
                  </a:lnTo>
                  <a:lnTo>
                    <a:pt x="5908306" y="1416177"/>
                  </a:lnTo>
                  <a:lnTo>
                    <a:pt x="5813247" y="1417535"/>
                  </a:lnTo>
                  <a:lnTo>
                    <a:pt x="5717247" y="1418196"/>
                  </a:lnTo>
                  <a:lnTo>
                    <a:pt x="5620359" y="1418145"/>
                  </a:lnTo>
                  <a:lnTo>
                    <a:pt x="5522633" y="1417370"/>
                  </a:lnTo>
                  <a:lnTo>
                    <a:pt x="5424106" y="1415872"/>
                  </a:lnTo>
                  <a:lnTo>
                    <a:pt x="5324817" y="1413649"/>
                  </a:lnTo>
                  <a:lnTo>
                    <a:pt x="5224818" y="1410677"/>
                  </a:lnTo>
                  <a:lnTo>
                    <a:pt x="5124145" y="1406969"/>
                  </a:lnTo>
                  <a:lnTo>
                    <a:pt x="5022850" y="1402499"/>
                  </a:lnTo>
                  <a:lnTo>
                    <a:pt x="4920957" y="1397279"/>
                  </a:lnTo>
                  <a:lnTo>
                    <a:pt x="4818532" y="1391285"/>
                  </a:lnTo>
                  <a:lnTo>
                    <a:pt x="4715611" y="1384528"/>
                  </a:lnTo>
                  <a:lnTo>
                    <a:pt x="4612233" y="1376997"/>
                  </a:lnTo>
                  <a:lnTo>
                    <a:pt x="4508436" y="1368679"/>
                  </a:lnTo>
                  <a:lnTo>
                    <a:pt x="4404271" y="1359573"/>
                  </a:lnTo>
                  <a:lnTo>
                    <a:pt x="4299788" y="1349667"/>
                  </a:lnTo>
                  <a:lnTo>
                    <a:pt x="4195025" y="1338948"/>
                  </a:lnTo>
                  <a:lnTo>
                    <a:pt x="4090022" y="1327429"/>
                  </a:lnTo>
                  <a:lnTo>
                    <a:pt x="3984815" y="1315097"/>
                  </a:lnTo>
                  <a:lnTo>
                    <a:pt x="3879469" y="1301927"/>
                  </a:lnTo>
                  <a:lnTo>
                    <a:pt x="3773995" y="1287945"/>
                  </a:lnTo>
                  <a:lnTo>
                    <a:pt x="3668471" y="1273111"/>
                  </a:lnTo>
                  <a:lnTo>
                    <a:pt x="3562921" y="1257452"/>
                  </a:lnTo>
                  <a:lnTo>
                    <a:pt x="3457397" y="1240929"/>
                  </a:lnTo>
                  <a:lnTo>
                    <a:pt x="3351936" y="1223556"/>
                  </a:lnTo>
                  <a:lnTo>
                    <a:pt x="3246577" y="1205331"/>
                  </a:lnTo>
                  <a:lnTo>
                    <a:pt x="3141370" y="1186218"/>
                  </a:lnTo>
                  <a:lnTo>
                    <a:pt x="3036354" y="1166241"/>
                  </a:lnTo>
                  <a:lnTo>
                    <a:pt x="2931579" y="1145387"/>
                  </a:lnTo>
                  <a:lnTo>
                    <a:pt x="2827083" y="1123632"/>
                  </a:lnTo>
                  <a:lnTo>
                    <a:pt x="2722918" y="1101001"/>
                  </a:lnTo>
                  <a:lnTo>
                    <a:pt x="2619121" y="1077455"/>
                  </a:lnTo>
                  <a:lnTo>
                    <a:pt x="2515730" y="1053007"/>
                  </a:lnTo>
                  <a:lnTo>
                    <a:pt x="2412784" y="1027645"/>
                  </a:lnTo>
                  <a:lnTo>
                    <a:pt x="2310345" y="1001356"/>
                  </a:lnTo>
                  <a:lnTo>
                    <a:pt x="2259317" y="987869"/>
                  </a:lnTo>
                  <a:lnTo>
                    <a:pt x="2208441" y="974140"/>
                  </a:lnTo>
                  <a:lnTo>
                    <a:pt x="2157704" y="960183"/>
                  </a:lnTo>
                  <a:lnTo>
                    <a:pt x="2107120" y="945997"/>
                  </a:lnTo>
                  <a:lnTo>
                    <a:pt x="2056701" y="931570"/>
                  </a:lnTo>
                  <a:lnTo>
                    <a:pt x="2006434" y="916914"/>
                  </a:lnTo>
                  <a:lnTo>
                    <a:pt x="1956333" y="902017"/>
                  </a:lnTo>
                  <a:lnTo>
                    <a:pt x="1906409" y="886879"/>
                  </a:lnTo>
                  <a:lnTo>
                    <a:pt x="1856663" y="871512"/>
                  </a:lnTo>
                  <a:lnTo>
                    <a:pt x="1807108" y="855903"/>
                  </a:lnTo>
                  <a:lnTo>
                    <a:pt x="1757730" y="840054"/>
                  </a:lnTo>
                  <a:lnTo>
                    <a:pt x="1708556" y="823963"/>
                  </a:lnTo>
                  <a:lnTo>
                    <a:pt x="1659572" y="807618"/>
                  </a:lnTo>
                  <a:lnTo>
                    <a:pt x="1610804" y="791044"/>
                  </a:lnTo>
                  <a:lnTo>
                    <a:pt x="1562239" y="774230"/>
                  </a:lnTo>
                  <a:lnTo>
                    <a:pt x="1513890" y="757161"/>
                  </a:lnTo>
                  <a:lnTo>
                    <a:pt x="1465770" y="739863"/>
                  </a:lnTo>
                  <a:lnTo>
                    <a:pt x="1417866" y="722299"/>
                  </a:lnTo>
                  <a:lnTo>
                    <a:pt x="1370203" y="704507"/>
                  </a:lnTo>
                  <a:lnTo>
                    <a:pt x="1322781" y="686460"/>
                  </a:lnTo>
                  <a:lnTo>
                    <a:pt x="1275600" y="668172"/>
                  </a:lnTo>
                  <a:lnTo>
                    <a:pt x="1228658" y="649617"/>
                  </a:lnTo>
                  <a:lnTo>
                    <a:pt x="1181977" y="630834"/>
                  </a:lnTo>
                  <a:lnTo>
                    <a:pt x="1135556" y="611784"/>
                  </a:lnTo>
                  <a:lnTo>
                    <a:pt x="1089398" y="592493"/>
                  </a:lnTo>
                  <a:lnTo>
                    <a:pt x="1043512" y="572947"/>
                  </a:lnTo>
                  <a:lnTo>
                    <a:pt x="997901" y="553148"/>
                  </a:lnTo>
                  <a:lnTo>
                    <a:pt x="952571" y="533095"/>
                  </a:lnTo>
                  <a:lnTo>
                    <a:pt x="907528" y="512787"/>
                  </a:lnTo>
                  <a:lnTo>
                    <a:pt x="862775" y="492226"/>
                  </a:lnTo>
                  <a:lnTo>
                    <a:pt x="818321" y="471411"/>
                  </a:lnTo>
                  <a:lnTo>
                    <a:pt x="774170" y="450329"/>
                  </a:lnTo>
                  <a:lnTo>
                    <a:pt x="730326" y="428993"/>
                  </a:lnTo>
                  <a:lnTo>
                    <a:pt x="686796" y="407403"/>
                  </a:lnTo>
                  <a:lnTo>
                    <a:pt x="643585" y="385546"/>
                  </a:lnTo>
                  <a:lnTo>
                    <a:pt x="600698" y="363435"/>
                  </a:lnTo>
                  <a:lnTo>
                    <a:pt x="558142" y="341071"/>
                  </a:lnTo>
                  <a:lnTo>
                    <a:pt x="515919" y="318439"/>
                  </a:lnTo>
                  <a:lnTo>
                    <a:pt x="474038" y="295541"/>
                  </a:lnTo>
                  <a:lnTo>
                    <a:pt x="432503" y="272376"/>
                  </a:lnTo>
                  <a:lnTo>
                    <a:pt x="391320" y="248958"/>
                  </a:lnTo>
                  <a:lnTo>
                    <a:pt x="350493" y="225259"/>
                  </a:lnTo>
                  <a:lnTo>
                    <a:pt x="310028" y="201307"/>
                  </a:lnTo>
                  <a:lnTo>
                    <a:pt x="269930" y="177088"/>
                  </a:lnTo>
                  <a:lnTo>
                    <a:pt x="230207" y="152603"/>
                  </a:lnTo>
                  <a:lnTo>
                    <a:pt x="190860" y="127838"/>
                  </a:lnTo>
                  <a:lnTo>
                    <a:pt x="151899" y="102806"/>
                  </a:lnTo>
                  <a:lnTo>
                    <a:pt x="113327" y="77520"/>
                  </a:lnTo>
                  <a:lnTo>
                    <a:pt x="75149" y="51943"/>
                  </a:lnTo>
                  <a:lnTo>
                    <a:pt x="37371" y="26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5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68689" y="8298560"/>
              <a:ext cx="98632" cy="12815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95401" y="8300986"/>
              <a:ext cx="90170" cy="124460"/>
            </a:xfrm>
            <a:custGeom>
              <a:avLst/>
              <a:gdLst/>
              <a:ahLst/>
              <a:cxnLst/>
              <a:rect l="l" t="t" r="r" b="b"/>
              <a:pathLst>
                <a:path w="90170" h="124459">
                  <a:moveTo>
                    <a:pt x="89662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0" y="57150"/>
                  </a:lnTo>
                  <a:lnTo>
                    <a:pt x="0" y="76200"/>
                  </a:lnTo>
                  <a:lnTo>
                    <a:pt x="0" y="124460"/>
                  </a:lnTo>
                  <a:lnTo>
                    <a:pt x="22771" y="124460"/>
                  </a:lnTo>
                  <a:lnTo>
                    <a:pt x="22771" y="76200"/>
                  </a:lnTo>
                  <a:lnTo>
                    <a:pt x="82092" y="76200"/>
                  </a:lnTo>
                  <a:lnTo>
                    <a:pt x="82092" y="57150"/>
                  </a:lnTo>
                  <a:lnTo>
                    <a:pt x="22771" y="57150"/>
                  </a:lnTo>
                  <a:lnTo>
                    <a:pt x="22771" y="19050"/>
                  </a:lnTo>
                  <a:lnTo>
                    <a:pt x="89662" y="19050"/>
                  </a:lnTo>
                  <a:lnTo>
                    <a:pt x="896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13115" y="8298560"/>
              <a:ext cx="287620" cy="1281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25935" y="8298560"/>
              <a:ext cx="314619" cy="12815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369707" y="8300351"/>
              <a:ext cx="105472" cy="12454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503260" y="8300351"/>
              <a:ext cx="108352" cy="126352"/>
            </a:xfrm>
            <a:prstGeom prst="rect">
              <a:avLst/>
            </a:prstGeom>
          </p:spPr>
        </p:pic>
      </p:grpSp>
      <p:graphicFrame>
        <p:nvGraphicFramePr>
          <p:cNvPr id="38" name="object 38"/>
          <p:cNvGraphicFramePr>
            <a:graphicFrameLocks noGrp="1"/>
          </p:cNvGraphicFramePr>
          <p:nvPr/>
        </p:nvGraphicFramePr>
        <p:xfrm>
          <a:off x="256494" y="1976831"/>
          <a:ext cx="6790053" cy="61220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2644"/>
                <a:gridCol w="4796155"/>
                <a:gridCol w="1151254"/>
              </a:tblGrid>
              <a:tr h="579120">
                <a:tc>
                  <a:txBody>
                    <a:bodyPr/>
                    <a:lstStyle/>
                    <a:p>
                      <a:pPr marL="19939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7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Дата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4E80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7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Мероприятие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4E80BD"/>
                    </a:solidFill>
                  </a:tcPr>
                </a:tc>
                <a:tc>
                  <a:txBody>
                    <a:bodyPr/>
                    <a:lstStyle/>
                    <a:p>
                      <a:pPr marL="266065" marR="259079" indent="2286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Время начала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4E80BD"/>
                    </a:solidFill>
                  </a:tcPr>
                </a:tc>
              </a:tr>
              <a:tr h="80200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01.10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85725" algn="just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Проведение</a:t>
                      </a:r>
                      <a:r>
                        <a:rPr sz="1400" spc="19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4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мероприятия,посвященному</a:t>
                      </a:r>
                      <a:r>
                        <a:rPr sz="1400" spc="19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4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Дню</a:t>
                      </a:r>
                      <a:r>
                        <a:rPr sz="1400" spc="19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4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пожилого </a:t>
                      </a:r>
                      <a:r>
                        <a:rPr sz="14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человека</a:t>
                      </a:r>
                      <a:r>
                        <a:rPr sz="1400" spc="3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1400" spc="3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«Знание»</a:t>
                      </a:r>
                      <a:r>
                        <a:rPr sz="1400" spc="3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прямой</a:t>
                      </a:r>
                      <a:r>
                        <a:rPr sz="1400" spc="3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эфир</a:t>
                      </a:r>
                      <a:r>
                        <a:rPr sz="1400" spc="3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400" spc="3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тему»</a:t>
                      </a:r>
                      <a:r>
                        <a:rPr sz="1400" spc="3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400" spc="3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октября-</a:t>
                      </a:r>
                      <a:r>
                        <a:rPr sz="14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наш</a:t>
                      </a:r>
                      <a:r>
                        <a:rPr sz="14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день:</a:t>
                      </a:r>
                      <a:r>
                        <a:rPr sz="14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говорим</a:t>
                      </a:r>
                      <a:r>
                        <a:rPr sz="14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главном</a:t>
                      </a:r>
                      <a:r>
                        <a:rPr sz="14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4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пожилых</a:t>
                      </a:r>
                      <a:r>
                        <a:rPr sz="14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людей».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10:00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</a:tr>
              <a:tr h="51815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02.10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Просмотр</a:t>
                      </a:r>
                      <a:r>
                        <a:rPr sz="14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фильма</a:t>
                      </a:r>
                      <a:r>
                        <a:rPr sz="14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Русского</a:t>
                      </a:r>
                      <a:r>
                        <a:rPr sz="14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географического</a:t>
                      </a:r>
                      <a:r>
                        <a:rPr sz="14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общества-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4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«Великие</a:t>
                      </a:r>
                      <a:r>
                        <a:rPr sz="1400" spc="-4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реки</a:t>
                      </a:r>
                      <a:r>
                        <a:rPr sz="14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России»..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10:00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</a:tr>
              <a:tr h="4724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05.10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учителя.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Воспоминание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первом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учителе.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10:00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</a:tr>
              <a:tr h="51815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06.10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1936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Всемирный</a:t>
                      </a:r>
                      <a:r>
                        <a:rPr sz="14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георгин.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Цветочные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композиции,</a:t>
                      </a:r>
                      <a:r>
                        <a:rPr sz="14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секреты ухода.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10:00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</a:tr>
              <a:tr h="7391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07.10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530860" algn="just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Компьютерная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грамотность.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Практические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занятия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получению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государственных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услуг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СФР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через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Единый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портал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государственных услуг.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10:00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</a:tr>
              <a:tr h="51815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08.10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85090">
                        <a:lnSpc>
                          <a:spcPct val="100000"/>
                        </a:lnSpc>
                        <a:spcBef>
                          <a:spcPts val="320"/>
                        </a:spcBef>
                        <a:tabLst>
                          <a:tab pos="700405" algn="l"/>
                          <a:tab pos="1772920" algn="l"/>
                          <a:tab pos="2630805" algn="l"/>
                          <a:tab pos="3042285" algn="l"/>
                          <a:tab pos="3901440" algn="l"/>
                        </a:tabLst>
                      </a:pP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квашенной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капусты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	—	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делимся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рецептами приготовления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вкуснойй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засолки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капусты.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10:00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</a:tr>
              <a:tr h="51815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09.10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49657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Посещение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библиотеки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—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литературные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чтения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«Очей очарованье».Осенняя</a:t>
                      </a:r>
                      <a:r>
                        <a:rPr sz="14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тематика..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10:00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</a:tr>
              <a:tr h="457834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12.10.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Интелектуальные</a:t>
                      </a:r>
                      <a:r>
                        <a:rPr sz="14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игры.</a:t>
                      </a:r>
                      <a:r>
                        <a:rPr sz="14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Разгадывание</a:t>
                      </a:r>
                      <a:r>
                        <a:rPr sz="14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кроссвордов..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10:00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</a:tr>
              <a:tr h="48069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13.10.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Историческая</a:t>
                      </a:r>
                      <a:r>
                        <a:rPr sz="14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викторина.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«Подвигу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народа</a:t>
                      </a:r>
                      <a:r>
                        <a:rPr sz="14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жить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веках».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10:00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</a:tr>
              <a:tr h="51815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14.10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80835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Покров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Пресвятой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Богородицы.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Посещение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Свято-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Троицкой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Церкви.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10:00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417111" y="8366023"/>
            <a:ext cx="4621530" cy="1506855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12700" marR="1434465">
              <a:lnSpc>
                <a:spcPct val="75000"/>
              </a:lnSpc>
              <a:spcBef>
                <a:spcPts val="1180"/>
              </a:spcBef>
            </a:pPr>
            <a:r>
              <a:rPr sz="36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МЫ</a:t>
            </a:r>
            <a:r>
              <a:rPr sz="3600" b="1" spc="-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3600" b="1" spc="-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2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3600">
              <a:latin typeface="Calibri"/>
              <a:cs typeface="Calibri"/>
            </a:endParaRPr>
          </a:p>
          <a:p>
            <a:pPr marL="14604">
              <a:lnSpc>
                <a:spcPts val="1510"/>
              </a:lnSpc>
              <a:spcBef>
                <a:spcPts val="1085"/>
              </a:spcBef>
            </a:pP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>
              <a:latin typeface="Calibri"/>
              <a:cs typeface="Calibri"/>
            </a:endParaRPr>
          </a:p>
          <a:p>
            <a:pPr marL="14604">
              <a:lnSpc>
                <a:spcPts val="1510"/>
              </a:lnSpc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Адрес:</a:t>
            </a:r>
            <a:r>
              <a:rPr sz="13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356030,</a:t>
            </a:r>
            <a:r>
              <a:rPr sz="13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Красногвардейский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район,</a:t>
            </a:r>
            <a:r>
              <a:rPr sz="13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с.</a:t>
            </a:r>
            <a:r>
              <a:rPr sz="13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Красногвардейское,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26061" y="8944483"/>
            <a:ext cx="885190" cy="65468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00330">
              <a:lnSpc>
                <a:spcPts val="800"/>
              </a:lnSpc>
              <a:spcBef>
                <a:spcPts val="259"/>
              </a:spcBef>
            </a:pP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Отделение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>
              <a:latin typeface="Calibri"/>
              <a:cs typeface="Calibri"/>
            </a:endParaRPr>
          </a:p>
          <a:p>
            <a:pPr marL="12700" marR="199390">
              <a:lnSpc>
                <a:spcPct val="832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>
              <a:latin typeface="Calibri"/>
              <a:cs typeface="Calibri"/>
            </a:endParaRPr>
          </a:p>
          <a:p>
            <a:pPr marL="12700" marR="5080">
              <a:lnSpc>
                <a:spcPct val="832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30" dirty="0">
                <a:solidFill>
                  <a:srgbClr val="FFFFFF"/>
                </a:solidFill>
                <a:latin typeface="Calibri"/>
                <a:cs typeface="Calibri"/>
              </a:rPr>
              <a:t>Ставропольскому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краю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466090">
              <a:lnSpc>
                <a:spcPts val="1300"/>
              </a:lnSpc>
              <a:spcBef>
                <a:spcPts val="35"/>
              </a:spcBef>
            </a:pPr>
            <a:r>
              <a:rPr dirty="0"/>
              <a:t>ул.</a:t>
            </a:r>
            <a:r>
              <a:rPr spc="-25" dirty="0"/>
              <a:t> </a:t>
            </a:r>
            <a:r>
              <a:rPr dirty="0"/>
              <a:t>Октябрьская,</a:t>
            </a:r>
            <a:r>
              <a:rPr spc="-20" dirty="0"/>
              <a:t> </a:t>
            </a:r>
            <a:r>
              <a:rPr dirty="0"/>
              <a:t>д.39</a:t>
            </a:r>
            <a:r>
              <a:rPr spc="-25" dirty="0"/>
              <a:t> </a:t>
            </a:r>
            <a:r>
              <a:rPr spc="-50" dirty="0"/>
              <a:t>а </a:t>
            </a:r>
            <a:r>
              <a:rPr dirty="0"/>
              <a:t>Контактный</a:t>
            </a:r>
            <a:r>
              <a:rPr spc="-50" dirty="0"/>
              <a:t> </a:t>
            </a:r>
            <a:r>
              <a:rPr dirty="0"/>
              <a:t>номер</a:t>
            </a:r>
            <a:r>
              <a:rPr spc="-45" dirty="0"/>
              <a:t> </a:t>
            </a:r>
            <a:r>
              <a:rPr spc="-10" dirty="0"/>
              <a:t>(86541)5-55-</a:t>
            </a:r>
            <a:r>
              <a:rPr spc="-25" dirty="0"/>
              <a:t>00</a:t>
            </a:r>
          </a:p>
          <a:p>
            <a:pPr marL="12700">
              <a:lnSpc>
                <a:spcPts val="1430"/>
              </a:lnSpc>
            </a:pPr>
            <a:r>
              <a:rPr dirty="0"/>
              <a:t>ФИО</a:t>
            </a:r>
            <a:r>
              <a:rPr spc="-55" dirty="0"/>
              <a:t> </a:t>
            </a:r>
            <a:r>
              <a:rPr dirty="0"/>
              <a:t>Кудрявцева</a:t>
            </a:r>
            <a:r>
              <a:rPr spc="-50" dirty="0"/>
              <a:t> </a:t>
            </a:r>
            <a:r>
              <a:rPr dirty="0"/>
              <a:t>Валентина</a:t>
            </a:r>
            <a:r>
              <a:rPr spc="-50" dirty="0"/>
              <a:t> </a:t>
            </a:r>
            <a:r>
              <a:rPr spc="-10" dirty="0"/>
              <a:t>Николаевна</a:t>
            </a:r>
          </a:p>
        </p:txBody>
      </p:sp>
      <p:grpSp>
        <p:nvGrpSpPr>
          <p:cNvPr id="34" name="object 34"/>
          <p:cNvGrpSpPr/>
          <p:nvPr/>
        </p:nvGrpSpPr>
        <p:grpSpPr>
          <a:xfrm>
            <a:off x="6201689" y="8154568"/>
            <a:ext cx="857885" cy="2369820"/>
            <a:chOff x="6201689" y="8154568"/>
            <a:chExt cx="857885" cy="2369820"/>
          </a:xfrm>
        </p:grpSpPr>
        <p:sp>
          <p:nvSpPr>
            <p:cNvPr id="35" name="object 35"/>
            <p:cNvSpPr/>
            <p:nvPr/>
          </p:nvSpPr>
          <p:spPr>
            <a:xfrm>
              <a:off x="6225082" y="8154568"/>
              <a:ext cx="810895" cy="810895"/>
            </a:xfrm>
            <a:custGeom>
              <a:avLst/>
              <a:gdLst/>
              <a:ahLst/>
              <a:cxnLst/>
              <a:rect l="l" t="t" r="r" b="b"/>
              <a:pathLst>
                <a:path w="810895" h="810895">
                  <a:moveTo>
                    <a:pt x="405333" y="0"/>
                  </a:moveTo>
                  <a:lnTo>
                    <a:pt x="358339" y="2748"/>
                  </a:lnTo>
                  <a:lnTo>
                    <a:pt x="312866" y="10783"/>
                  </a:lnTo>
                  <a:lnTo>
                    <a:pt x="269226" y="23792"/>
                  </a:lnTo>
                  <a:lnTo>
                    <a:pt x="227733" y="41460"/>
                  </a:lnTo>
                  <a:lnTo>
                    <a:pt x="188703" y="63473"/>
                  </a:lnTo>
                  <a:lnTo>
                    <a:pt x="152447" y="89517"/>
                  </a:lnTo>
                  <a:lnTo>
                    <a:pt x="119281" y="119279"/>
                  </a:lnTo>
                  <a:lnTo>
                    <a:pt x="89519" y="152445"/>
                  </a:lnTo>
                  <a:lnTo>
                    <a:pt x="63474" y="188700"/>
                  </a:lnTo>
                  <a:lnTo>
                    <a:pt x="41460" y="227731"/>
                  </a:lnTo>
                  <a:lnTo>
                    <a:pt x="23792" y="269224"/>
                  </a:lnTo>
                  <a:lnTo>
                    <a:pt x="10783" y="312864"/>
                  </a:lnTo>
                  <a:lnTo>
                    <a:pt x="2748" y="358339"/>
                  </a:lnTo>
                  <a:lnTo>
                    <a:pt x="0" y="405333"/>
                  </a:lnTo>
                  <a:lnTo>
                    <a:pt x="2748" y="452327"/>
                  </a:lnTo>
                  <a:lnTo>
                    <a:pt x="10783" y="497801"/>
                  </a:lnTo>
                  <a:lnTo>
                    <a:pt x="23792" y="541442"/>
                  </a:lnTo>
                  <a:lnTo>
                    <a:pt x="41460" y="582934"/>
                  </a:lnTo>
                  <a:lnTo>
                    <a:pt x="63474" y="621965"/>
                  </a:lnTo>
                  <a:lnTo>
                    <a:pt x="89519" y="658220"/>
                  </a:lnTo>
                  <a:lnTo>
                    <a:pt x="119281" y="691386"/>
                  </a:lnTo>
                  <a:lnTo>
                    <a:pt x="152447" y="721148"/>
                  </a:lnTo>
                  <a:lnTo>
                    <a:pt x="188703" y="747193"/>
                  </a:lnTo>
                  <a:lnTo>
                    <a:pt x="227733" y="769206"/>
                  </a:lnTo>
                  <a:lnTo>
                    <a:pt x="269226" y="786874"/>
                  </a:lnTo>
                  <a:lnTo>
                    <a:pt x="312866" y="799882"/>
                  </a:lnTo>
                  <a:lnTo>
                    <a:pt x="358339" y="807918"/>
                  </a:lnTo>
                  <a:lnTo>
                    <a:pt x="405333" y="810666"/>
                  </a:lnTo>
                  <a:lnTo>
                    <a:pt x="452326" y="807918"/>
                  </a:lnTo>
                  <a:lnTo>
                    <a:pt x="497800" y="799882"/>
                  </a:lnTo>
                  <a:lnTo>
                    <a:pt x="541440" y="786874"/>
                  </a:lnTo>
                  <a:lnTo>
                    <a:pt x="582933" y="769206"/>
                  </a:lnTo>
                  <a:lnTo>
                    <a:pt x="621964" y="747193"/>
                  </a:lnTo>
                  <a:lnTo>
                    <a:pt x="658219" y="721148"/>
                  </a:lnTo>
                  <a:lnTo>
                    <a:pt x="691385" y="691386"/>
                  </a:lnTo>
                  <a:lnTo>
                    <a:pt x="721148" y="658220"/>
                  </a:lnTo>
                  <a:lnTo>
                    <a:pt x="747193" y="621965"/>
                  </a:lnTo>
                  <a:lnTo>
                    <a:pt x="769206" y="582934"/>
                  </a:lnTo>
                  <a:lnTo>
                    <a:pt x="786874" y="541442"/>
                  </a:lnTo>
                  <a:lnTo>
                    <a:pt x="799883" y="497801"/>
                  </a:lnTo>
                  <a:lnTo>
                    <a:pt x="807919" y="452327"/>
                  </a:lnTo>
                  <a:lnTo>
                    <a:pt x="810667" y="405333"/>
                  </a:lnTo>
                  <a:lnTo>
                    <a:pt x="807919" y="358339"/>
                  </a:lnTo>
                  <a:lnTo>
                    <a:pt x="799883" y="312864"/>
                  </a:lnTo>
                  <a:lnTo>
                    <a:pt x="786874" y="269224"/>
                  </a:lnTo>
                  <a:lnTo>
                    <a:pt x="769206" y="227731"/>
                  </a:lnTo>
                  <a:lnTo>
                    <a:pt x="747193" y="188700"/>
                  </a:lnTo>
                  <a:lnTo>
                    <a:pt x="721148" y="152445"/>
                  </a:lnTo>
                  <a:lnTo>
                    <a:pt x="691385" y="119279"/>
                  </a:lnTo>
                  <a:lnTo>
                    <a:pt x="658219" y="89517"/>
                  </a:lnTo>
                  <a:lnTo>
                    <a:pt x="621964" y="63473"/>
                  </a:lnTo>
                  <a:lnTo>
                    <a:pt x="582933" y="41460"/>
                  </a:lnTo>
                  <a:lnTo>
                    <a:pt x="541440" y="23792"/>
                  </a:lnTo>
                  <a:lnTo>
                    <a:pt x="497800" y="10783"/>
                  </a:lnTo>
                  <a:lnTo>
                    <a:pt x="452326" y="2748"/>
                  </a:lnTo>
                  <a:lnTo>
                    <a:pt x="4053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332003" y="8298561"/>
              <a:ext cx="596841" cy="511886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201689" y="9666465"/>
              <a:ext cx="857464" cy="85746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246" y="214185"/>
            <a:ext cx="834786" cy="952500"/>
          </a:xfrm>
          <a:prstGeom prst="rect">
            <a:avLst/>
          </a:prstGeom>
        </p:spPr>
      </p:pic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4846963" y="173305"/>
            <a:ext cx="230251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МЕРОПРИЯТИЯ</a:t>
            </a:r>
          </a:p>
        </p:txBody>
      </p:sp>
      <p:sp>
        <p:nvSpPr>
          <p:cNvPr id="16" name="object 16"/>
          <p:cNvSpPr/>
          <p:nvPr/>
        </p:nvSpPr>
        <p:spPr>
          <a:xfrm>
            <a:off x="1577060" y="539609"/>
            <a:ext cx="290830" cy="180975"/>
          </a:xfrm>
          <a:custGeom>
            <a:avLst/>
            <a:gdLst/>
            <a:ahLst/>
            <a:cxnLst/>
            <a:rect l="l" t="t" r="r" b="b"/>
            <a:pathLst>
              <a:path w="290830" h="180975">
                <a:moveTo>
                  <a:pt x="124180" y="0"/>
                </a:moveTo>
                <a:lnTo>
                  <a:pt x="103263" y="0"/>
                </a:lnTo>
                <a:lnTo>
                  <a:pt x="103263" y="128727"/>
                </a:lnTo>
                <a:lnTo>
                  <a:pt x="124180" y="128727"/>
                </a:lnTo>
                <a:lnTo>
                  <a:pt x="124180" y="0"/>
                </a:lnTo>
                <a:close/>
              </a:path>
              <a:path w="290830" h="180975">
                <a:moveTo>
                  <a:pt x="146977" y="128905"/>
                </a:moveTo>
                <a:lnTo>
                  <a:pt x="20904" y="128905"/>
                </a:lnTo>
                <a:lnTo>
                  <a:pt x="20904" y="635"/>
                </a:lnTo>
                <a:lnTo>
                  <a:pt x="0" y="635"/>
                </a:lnTo>
                <a:lnTo>
                  <a:pt x="0" y="128905"/>
                </a:lnTo>
                <a:lnTo>
                  <a:pt x="0" y="146685"/>
                </a:lnTo>
                <a:lnTo>
                  <a:pt x="127342" y="146685"/>
                </a:lnTo>
                <a:lnTo>
                  <a:pt x="127342" y="180975"/>
                </a:lnTo>
                <a:lnTo>
                  <a:pt x="146977" y="180975"/>
                </a:lnTo>
                <a:lnTo>
                  <a:pt x="146977" y="146685"/>
                </a:lnTo>
                <a:lnTo>
                  <a:pt x="146977" y="128905"/>
                </a:lnTo>
                <a:close/>
              </a:path>
              <a:path w="290830" h="180975">
                <a:moveTo>
                  <a:pt x="290233" y="128905"/>
                </a:moveTo>
                <a:lnTo>
                  <a:pt x="204063" y="128905"/>
                </a:lnTo>
                <a:lnTo>
                  <a:pt x="204063" y="81915"/>
                </a:lnTo>
                <a:lnTo>
                  <a:pt x="278206" y="81915"/>
                </a:lnTo>
                <a:lnTo>
                  <a:pt x="278206" y="62865"/>
                </a:lnTo>
                <a:lnTo>
                  <a:pt x="204063" y="62865"/>
                </a:lnTo>
                <a:lnTo>
                  <a:pt x="204063" y="18415"/>
                </a:lnTo>
                <a:lnTo>
                  <a:pt x="287274" y="18415"/>
                </a:lnTo>
                <a:lnTo>
                  <a:pt x="287274" y="635"/>
                </a:lnTo>
                <a:lnTo>
                  <a:pt x="182956" y="635"/>
                </a:lnTo>
                <a:lnTo>
                  <a:pt x="182956" y="18415"/>
                </a:lnTo>
                <a:lnTo>
                  <a:pt x="182956" y="62865"/>
                </a:lnTo>
                <a:lnTo>
                  <a:pt x="182956" y="81915"/>
                </a:lnTo>
                <a:lnTo>
                  <a:pt x="182956" y="128905"/>
                </a:lnTo>
                <a:lnTo>
                  <a:pt x="182956" y="146685"/>
                </a:lnTo>
                <a:lnTo>
                  <a:pt x="290233" y="146685"/>
                </a:lnTo>
                <a:lnTo>
                  <a:pt x="290233" y="128905"/>
                </a:lnTo>
                <a:close/>
              </a:path>
            </a:pathLst>
          </a:custGeom>
          <a:solidFill>
            <a:srgbClr val="58595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1917598" y="539964"/>
            <a:ext cx="443230" cy="146685"/>
            <a:chOff x="1917598" y="539964"/>
            <a:chExt cx="443230" cy="146685"/>
          </a:xfrm>
        </p:grpSpPr>
        <p:sp>
          <p:nvSpPr>
            <p:cNvPr id="18" name="object 18"/>
            <p:cNvSpPr/>
            <p:nvPr/>
          </p:nvSpPr>
          <p:spPr>
            <a:xfrm>
              <a:off x="1917598" y="539965"/>
              <a:ext cx="285750" cy="146685"/>
            </a:xfrm>
            <a:custGeom>
              <a:avLst/>
              <a:gdLst/>
              <a:ahLst/>
              <a:cxnLst/>
              <a:rect l="l" t="t" r="r" b="b"/>
              <a:pathLst>
                <a:path w="285750" h="146684">
                  <a:moveTo>
                    <a:pt x="127152" y="368"/>
                  </a:moveTo>
                  <a:lnTo>
                    <a:pt x="106032" y="368"/>
                  </a:lnTo>
                  <a:lnTo>
                    <a:pt x="106032" y="62865"/>
                  </a:lnTo>
                  <a:lnTo>
                    <a:pt x="21107" y="62865"/>
                  </a:lnTo>
                  <a:lnTo>
                    <a:pt x="21107" y="635"/>
                  </a:lnTo>
                  <a:lnTo>
                    <a:pt x="0" y="635"/>
                  </a:lnTo>
                  <a:lnTo>
                    <a:pt x="0" y="62865"/>
                  </a:lnTo>
                  <a:lnTo>
                    <a:pt x="0" y="81915"/>
                  </a:lnTo>
                  <a:lnTo>
                    <a:pt x="0" y="145415"/>
                  </a:lnTo>
                  <a:lnTo>
                    <a:pt x="21107" y="145415"/>
                  </a:lnTo>
                  <a:lnTo>
                    <a:pt x="21107" y="81915"/>
                  </a:lnTo>
                  <a:lnTo>
                    <a:pt x="106032" y="81915"/>
                  </a:lnTo>
                  <a:lnTo>
                    <a:pt x="106032" y="145643"/>
                  </a:lnTo>
                  <a:lnTo>
                    <a:pt x="127152" y="145643"/>
                  </a:lnTo>
                  <a:lnTo>
                    <a:pt x="127152" y="81915"/>
                  </a:lnTo>
                  <a:lnTo>
                    <a:pt x="127152" y="81622"/>
                  </a:lnTo>
                  <a:lnTo>
                    <a:pt x="127152" y="63157"/>
                  </a:lnTo>
                  <a:lnTo>
                    <a:pt x="127152" y="62865"/>
                  </a:lnTo>
                  <a:lnTo>
                    <a:pt x="127152" y="368"/>
                  </a:lnTo>
                  <a:close/>
                </a:path>
                <a:path w="285750" h="146684">
                  <a:moveTo>
                    <a:pt x="285750" y="0"/>
                  </a:moveTo>
                  <a:lnTo>
                    <a:pt x="163868" y="0"/>
                  </a:lnTo>
                  <a:lnTo>
                    <a:pt x="163868" y="18465"/>
                  </a:lnTo>
                  <a:lnTo>
                    <a:pt x="214350" y="18465"/>
                  </a:lnTo>
                  <a:lnTo>
                    <a:pt x="214350" y="146507"/>
                  </a:lnTo>
                  <a:lnTo>
                    <a:pt x="235051" y="146507"/>
                  </a:lnTo>
                  <a:lnTo>
                    <a:pt x="235051" y="18465"/>
                  </a:lnTo>
                  <a:lnTo>
                    <a:pt x="285750" y="18465"/>
                  </a:lnTo>
                  <a:lnTo>
                    <a:pt x="285750" y="0"/>
                  </a:lnTo>
                  <a:close/>
                </a:path>
              </a:pathLst>
            </a:custGeom>
            <a:solidFill>
              <a:srgbClr val="5859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4102" y="540324"/>
              <a:ext cx="116631" cy="145427"/>
            </a:xfrm>
            <a:prstGeom prst="rect">
              <a:avLst/>
            </a:prstGeom>
          </p:spPr>
        </p:pic>
      </p:grpSp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56537" y="775030"/>
            <a:ext cx="155149" cy="149034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1762810" y="776470"/>
            <a:ext cx="673100" cy="178435"/>
            <a:chOff x="1762810" y="776470"/>
            <a:chExt cx="673100" cy="178435"/>
          </a:xfrm>
        </p:grpSpPr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62810" y="776470"/>
              <a:ext cx="118071" cy="145427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917598" y="776604"/>
              <a:ext cx="518159" cy="178435"/>
            </a:xfrm>
            <a:custGeom>
              <a:avLst/>
              <a:gdLst/>
              <a:ahLst/>
              <a:cxnLst/>
              <a:rect l="l" t="t" r="r" b="b"/>
              <a:pathLst>
                <a:path w="518160" h="178434">
                  <a:moveTo>
                    <a:pt x="103822" y="0"/>
                  </a:moveTo>
                  <a:lnTo>
                    <a:pt x="82969" y="0"/>
                  </a:lnTo>
                  <a:lnTo>
                    <a:pt x="82969" y="128282"/>
                  </a:lnTo>
                  <a:lnTo>
                    <a:pt x="103822" y="128282"/>
                  </a:lnTo>
                  <a:lnTo>
                    <a:pt x="103822" y="0"/>
                  </a:lnTo>
                  <a:close/>
                </a:path>
                <a:path w="518160" h="178434">
                  <a:moveTo>
                    <a:pt x="208927" y="128422"/>
                  </a:moveTo>
                  <a:lnTo>
                    <a:pt x="186588" y="128422"/>
                  </a:lnTo>
                  <a:lnTo>
                    <a:pt x="186588" y="0"/>
                  </a:lnTo>
                  <a:lnTo>
                    <a:pt x="165747" y="0"/>
                  </a:lnTo>
                  <a:lnTo>
                    <a:pt x="165747" y="128422"/>
                  </a:lnTo>
                  <a:lnTo>
                    <a:pt x="21056" y="128422"/>
                  </a:lnTo>
                  <a:lnTo>
                    <a:pt x="21056" y="152"/>
                  </a:lnTo>
                  <a:lnTo>
                    <a:pt x="0" y="152"/>
                  </a:lnTo>
                  <a:lnTo>
                    <a:pt x="0" y="128422"/>
                  </a:lnTo>
                  <a:lnTo>
                    <a:pt x="0" y="146202"/>
                  </a:lnTo>
                  <a:lnTo>
                    <a:pt x="189357" y="146202"/>
                  </a:lnTo>
                  <a:lnTo>
                    <a:pt x="189357" y="177952"/>
                  </a:lnTo>
                  <a:lnTo>
                    <a:pt x="208927" y="177952"/>
                  </a:lnTo>
                  <a:lnTo>
                    <a:pt x="208927" y="146202"/>
                  </a:lnTo>
                  <a:lnTo>
                    <a:pt x="208927" y="128422"/>
                  </a:lnTo>
                  <a:close/>
                </a:path>
                <a:path w="518160" h="178434">
                  <a:moveTo>
                    <a:pt x="349580" y="128422"/>
                  </a:moveTo>
                  <a:lnTo>
                    <a:pt x="262775" y="128422"/>
                  </a:lnTo>
                  <a:lnTo>
                    <a:pt x="262775" y="81432"/>
                  </a:lnTo>
                  <a:lnTo>
                    <a:pt x="337464" y="81432"/>
                  </a:lnTo>
                  <a:lnTo>
                    <a:pt x="337464" y="62382"/>
                  </a:lnTo>
                  <a:lnTo>
                    <a:pt x="262775" y="62382"/>
                  </a:lnTo>
                  <a:lnTo>
                    <a:pt x="262775" y="17932"/>
                  </a:lnTo>
                  <a:lnTo>
                    <a:pt x="346595" y="17932"/>
                  </a:lnTo>
                  <a:lnTo>
                    <a:pt x="346595" y="152"/>
                  </a:lnTo>
                  <a:lnTo>
                    <a:pt x="241503" y="152"/>
                  </a:lnTo>
                  <a:lnTo>
                    <a:pt x="241503" y="17932"/>
                  </a:lnTo>
                  <a:lnTo>
                    <a:pt x="241503" y="62382"/>
                  </a:lnTo>
                  <a:lnTo>
                    <a:pt x="241503" y="81432"/>
                  </a:lnTo>
                  <a:lnTo>
                    <a:pt x="241503" y="128422"/>
                  </a:lnTo>
                  <a:lnTo>
                    <a:pt x="241503" y="147472"/>
                  </a:lnTo>
                  <a:lnTo>
                    <a:pt x="349580" y="147472"/>
                  </a:lnTo>
                  <a:lnTo>
                    <a:pt x="349580" y="128422"/>
                  </a:lnTo>
                  <a:close/>
                </a:path>
                <a:path w="518160" h="178434">
                  <a:moveTo>
                    <a:pt x="517893" y="81711"/>
                  </a:moveTo>
                  <a:lnTo>
                    <a:pt x="496608" y="81711"/>
                  </a:lnTo>
                  <a:lnTo>
                    <a:pt x="496608" y="146100"/>
                  </a:lnTo>
                  <a:lnTo>
                    <a:pt x="517893" y="146100"/>
                  </a:lnTo>
                  <a:lnTo>
                    <a:pt x="517893" y="81711"/>
                  </a:lnTo>
                  <a:close/>
                </a:path>
                <a:path w="518160" h="178434">
                  <a:moveTo>
                    <a:pt x="517893" y="63652"/>
                  </a:moveTo>
                  <a:lnTo>
                    <a:pt x="411073" y="63652"/>
                  </a:lnTo>
                  <a:lnTo>
                    <a:pt x="411073" y="152"/>
                  </a:lnTo>
                  <a:lnTo>
                    <a:pt x="389801" y="152"/>
                  </a:lnTo>
                  <a:lnTo>
                    <a:pt x="389801" y="63652"/>
                  </a:lnTo>
                  <a:lnTo>
                    <a:pt x="389801" y="81432"/>
                  </a:lnTo>
                  <a:lnTo>
                    <a:pt x="389801" y="146202"/>
                  </a:lnTo>
                  <a:lnTo>
                    <a:pt x="411073" y="146202"/>
                  </a:lnTo>
                  <a:lnTo>
                    <a:pt x="411073" y="81432"/>
                  </a:lnTo>
                  <a:lnTo>
                    <a:pt x="517893" y="81432"/>
                  </a:lnTo>
                  <a:lnTo>
                    <a:pt x="517893" y="63652"/>
                  </a:lnTo>
                  <a:close/>
                </a:path>
                <a:path w="518160" h="178434">
                  <a:moveTo>
                    <a:pt x="517893" y="0"/>
                  </a:moveTo>
                  <a:lnTo>
                    <a:pt x="496608" y="0"/>
                  </a:lnTo>
                  <a:lnTo>
                    <a:pt x="496608" y="63144"/>
                  </a:lnTo>
                  <a:lnTo>
                    <a:pt x="517893" y="63144"/>
                  </a:lnTo>
                  <a:lnTo>
                    <a:pt x="517893" y="0"/>
                  </a:lnTo>
                  <a:close/>
                </a:path>
              </a:pathLst>
            </a:custGeom>
            <a:solidFill>
              <a:srgbClr val="5859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4" name="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488882" y="776470"/>
            <a:ext cx="125271" cy="145427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658795" y="776470"/>
            <a:ext cx="116271" cy="145427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1556537" y="1009736"/>
            <a:ext cx="1468755" cy="183515"/>
            <a:chOff x="1556537" y="1009736"/>
            <a:chExt cx="1468755" cy="183515"/>
          </a:xfrm>
        </p:grpSpPr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56537" y="1016934"/>
              <a:ext cx="138591" cy="15082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25726" y="1016934"/>
              <a:ext cx="159828" cy="15082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17598" y="1009736"/>
              <a:ext cx="355657" cy="18322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99893" y="1016934"/>
              <a:ext cx="159828" cy="150825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493924" y="1016495"/>
              <a:ext cx="133350" cy="144780"/>
            </a:xfrm>
            <a:custGeom>
              <a:avLst/>
              <a:gdLst/>
              <a:ahLst/>
              <a:cxnLst/>
              <a:rect l="l" t="t" r="r" b="b"/>
              <a:pathLst>
                <a:path w="133350" h="144780">
                  <a:moveTo>
                    <a:pt x="133299" y="0"/>
                  </a:moveTo>
                  <a:lnTo>
                    <a:pt x="99669" y="0"/>
                  </a:lnTo>
                  <a:lnTo>
                    <a:pt x="99669" y="57150"/>
                  </a:lnTo>
                  <a:lnTo>
                    <a:pt x="33629" y="57150"/>
                  </a:lnTo>
                  <a:lnTo>
                    <a:pt x="33629" y="0"/>
                  </a:lnTo>
                  <a:lnTo>
                    <a:pt x="0" y="0"/>
                  </a:lnTo>
                  <a:lnTo>
                    <a:pt x="0" y="57150"/>
                  </a:lnTo>
                  <a:lnTo>
                    <a:pt x="0" y="85090"/>
                  </a:lnTo>
                  <a:lnTo>
                    <a:pt x="0" y="144780"/>
                  </a:lnTo>
                  <a:lnTo>
                    <a:pt x="33629" y="144780"/>
                  </a:lnTo>
                  <a:lnTo>
                    <a:pt x="33629" y="85090"/>
                  </a:lnTo>
                  <a:lnTo>
                    <a:pt x="99669" y="85090"/>
                  </a:lnTo>
                  <a:lnTo>
                    <a:pt x="99669" y="144780"/>
                  </a:lnTo>
                  <a:lnTo>
                    <a:pt x="133299" y="144780"/>
                  </a:lnTo>
                  <a:lnTo>
                    <a:pt x="133299" y="85090"/>
                  </a:lnTo>
                  <a:lnTo>
                    <a:pt x="133299" y="57150"/>
                  </a:lnTo>
                  <a:lnTo>
                    <a:pt x="133299" y="0"/>
                  </a:lnTo>
                  <a:close/>
                </a:path>
              </a:pathLst>
            </a:custGeom>
            <a:solidFill>
              <a:srgbClr val="5859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61310" y="1015856"/>
              <a:ext cx="165588" cy="176745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61462" y="1015856"/>
              <a:ext cx="163789" cy="145427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5772148" y="516332"/>
            <a:ext cx="1377950" cy="112331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marR="6350" indent="925194">
              <a:lnSpc>
                <a:spcPts val="2700"/>
              </a:lnSpc>
              <a:spcBef>
                <a:spcPts val="640"/>
              </a:spcBef>
            </a:pPr>
            <a:r>
              <a:rPr sz="2700" b="1" spc="-25" dirty="0">
                <a:solidFill>
                  <a:srgbClr val="FFFFFF"/>
                </a:solidFill>
                <a:latin typeface="Calibri"/>
                <a:cs typeface="Calibri"/>
              </a:rPr>
              <a:t>НА </a:t>
            </a:r>
            <a:r>
              <a:rPr sz="2700" b="1" spc="-10" dirty="0">
                <a:solidFill>
                  <a:srgbClr val="FFFFFF"/>
                </a:solidFill>
                <a:latin typeface="Calibri"/>
                <a:cs typeface="Calibri"/>
              </a:rPr>
              <a:t>ОКТЯБРЬ</a:t>
            </a:r>
            <a:endParaRPr sz="2700">
              <a:latin typeface="Calibri"/>
              <a:cs typeface="Calibri"/>
            </a:endParaRPr>
          </a:p>
          <a:p>
            <a:pPr marL="676910">
              <a:lnSpc>
                <a:spcPts val="2700"/>
              </a:lnSpc>
            </a:pPr>
            <a:r>
              <a:rPr sz="2700" b="1" spc="-20" dirty="0">
                <a:solidFill>
                  <a:srgbClr val="FFFFFF"/>
                </a:solidFill>
                <a:latin typeface="Calibri"/>
                <a:cs typeface="Calibri"/>
              </a:rPr>
              <a:t>2026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7276" y="1597494"/>
            <a:ext cx="66040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58595A"/>
                </a:solidFill>
                <a:latin typeface="Calibri"/>
                <a:cs typeface="Calibri"/>
              </a:rPr>
              <a:t>Время</a:t>
            </a:r>
            <a:r>
              <a:rPr sz="1600" b="1" spc="-75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A"/>
                </a:solidFill>
                <a:latin typeface="Calibri"/>
                <a:cs typeface="Calibri"/>
              </a:rPr>
              <a:t>работы:</a:t>
            </a:r>
            <a:r>
              <a:rPr sz="1600" b="1" spc="-35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8595A"/>
                </a:solidFill>
                <a:latin typeface="Calibri"/>
                <a:cs typeface="Calibri"/>
              </a:rPr>
              <a:t>понедельник</a:t>
            </a:r>
            <a:r>
              <a:rPr sz="1600" b="1" spc="-35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A"/>
                </a:solidFill>
                <a:latin typeface="Calibri"/>
                <a:cs typeface="Calibri"/>
              </a:rPr>
              <a:t>–</a:t>
            </a:r>
            <a:r>
              <a:rPr sz="1600" b="1" spc="-25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A"/>
                </a:solidFill>
                <a:latin typeface="Calibri"/>
                <a:cs typeface="Calibri"/>
              </a:rPr>
              <a:t>четверг</a:t>
            </a:r>
            <a:r>
              <a:rPr sz="1600" b="1" spc="-30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A"/>
                </a:solidFill>
                <a:latin typeface="Calibri"/>
                <a:cs typeface="Calibri"/>
              </a:rPr>
              <a:t>08:00</a:t>
            </a:r>
            <a:r>
              <a:rPr sz="1600" b="1" spc="-15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A"/>
                </a:solidFill>
                <a:latin typeface="Calibri"/>
                <a:cs typeface="Calibri"/>
              </a:rPr>
              <a:t>–</a:t>
            </a:r>
            <a:r>
              <a:rPr sz="1600" b="1" spc="-25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8595A"/>
                </a:solidFill>
                <a:latin typeface="Calibri"/>
                <a:cs typeface="Calibri"/>
              </a:rPr>
              <a:t>17:00,</a:t>
            </a:r>
            <a:r>
              <a:rPr sz="1600" b="1" spc="-50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8595A"/>
                </a:solidFill>
                <a:latin typeface="Calibri"/>
                <a:cs typeface="Calibri"/>
              </a:rPr>
              <a:t>пятница</a:t>
            </a:r>
            <a:r>
              <a:rPr sz="1600" b="1" spc="-50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A"/>
                </a:solidFill>
                <a:latin typeface="Calibri"/>
                <a:cs typeface="Calibri"/>
              </a:rPr>
              <a:t>—</a:t>
            </a:r>
            <a:r>
              <a:rPr sz="1600" b="1" spc="-50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1600" b="1" spc="-35" dirty="0">
                <a:solidFill>
                  <a:srgbClr val="58595A"/>
                </a:solidFill>
                <a:latin typeface="Calibri"/>
                <a:cs typeface="Calibri"/>
              </a:rPr>
              <a:t>08:00-</a:t>
            </a:r>
            <a:r>
              <a:rPr sz="1600" b="1" spc="-10" dirty="0">
                <a:solidFill>
                  <a:srgbClr val="58595A"/>
                </a:solidFill>
                <a:latin typeface="Calibri"/>
                <a:cs typeface="Calibri"/>
              </a:rPr>
              <a:t>15:45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181428" y="6138329"/>
            <a:ext cx="7340600" cy="4334510"/>
            <a:chOff x="181428" y="6138329"/>
            <a:chExt cx="7340600" cy="4334510"/>
          </a:xfrm>
        </p:grpSpPr>
        <p:sp>
          <p:nvSpPr>
            <p:cNvPr id="3" name="object 3"/>
            <p:cNvSpPr/>
            <p:nvPr/>
          </p:nvSpPr>
          <p:spPr>
            <a:xfrm>
              <a:off x="181428" y="6138329"/>
              <a:ext cx="7340600" cy="4334510"/>
            </a:xfrm>
            <a:custGeom>
              <a:avLst/>
              <a:gdLst/>
              <a:ahLst/>
              <a:cxnLst/>
              <a:rect l="l" t="t" r="r" b="b"/>
              <a:pathLst>
                <a:path w="7340600" h="4334509">
                  <a:moveTo>
                    <a:pt x="0" y="0"/>
                  </a:moveTo>
                  <a:lnTo>
                    <a:pt x="1585" y="4334459"/>
                  </a:lnTo>
                  <a:lnTo>
                    <a:pt x="7340104" y="4334459"/>
                  </a:lnTo>
                  <a:lnTo>
                    <a:pt x="7340066" y="1691576"/>
                  </a:lnTo>
                  <a:lnTo>
                    <a:pt x="7267448" y="1707781"/>
                  </a:lnTo>
                  <a:lnTo>
                    <a:pt x="7193165" y="1723212"/>
                  </a:lnTo>
                  <a:lnTo>
                    <a:pt x="7117257" y="1737855"/>
                  </a:lnTo>
                  <a:lnTo>
                    <a:pt x="7039762" y="1751698"/>
                  </a:lnTo>
                  <a:lnTo>
                    <a:pt x="6960743" y="1764741"/>
                  </a:lnTo>
                  <a:lnTo>
                    <a:pt x="6880212" y="1776971"/>
                  </a:lnTo>
                  <a:lnTo>
                    <a:pt x="6798246" y="1788363"/>
                  </a:lnTo>
                  <a:lnTo>
                    <a:pt x="6714871" y="1798942"/>
                  </a:lnTo>
                  <a:lnTo>
                    <a:pt x="6630123" y="1808670"/>
                  </a:lnTo>
                  <a:lnTo>
                    <a:pt x="6544068" y="1817547"/>
                  </a:lnTo>
                  <a:lnTo>
                    <a:pt x="6456730" y="1825574"/>
                  </a:lnTo>
                  <a:lnTo>
                    <a:pt x="6368161" y="1832737"/>
                  </a:lnTo>
                  <a:lnTo>
                    <a:pt x="6278397" y="1839023"/>
                  </a:lnTo>
                  <a:lnTo>
                    <a:pt x="6187490" y="1844421"/>
                  </a:lnTo>
                  <a:lnTo>
                    <a:pt x="6095479" y="1848942"/>
                  </a:lnTo>
                  <a:lnTo>
                    <a:pt x="6002401" y="1852549"/>
                  </a:lnTo>
                  <a:lnTo>
                    <a:pt x="5908306" y="1855254"/>
                  </a:lnTo>
                  <a:lnTo>
                    <a:pt x="5813247" y="1857044"/>
                  </a:lnTo>
                  <a:lnTo>
                    <a:pt x="5717247" y="1857908"/>
                  </a:lnTo>
                  <a:lnTo>
                    <a:pt x="5620359" y="1857844"/>
                  </a:lnTo>
                  <a:lnTo>
                    <a:pt x="5522633" y="1856828"/>
                  </a:lnTo>
                  <a:lnTo>
                    <a:pt x="5424106" y="1854873"/>
                  </a:lnTo>
                  <a:lnTo>
                    <a:pt x="5324817" y="1851952"/>
                  </a:lnTo>
                  <a:lnTo>
                    <a:pt x="5224818" y="1848065"/>
                  </a:lnTo>
                  <a:lnTo>
                    <a:pt x="5124145" y="1843201"/>
                  </a:lnTo>
                  <a:lnTo>
                    <a:pt x="5022850" y="1837347"/>
                  </a:lnTo>
                  <a:lnTo>
                    <a:pt x="4920957" y="1830501"/>
                  </a:lnTo>
                  <a:lnTo>
                    <a:pt x="4818532" y="1822665"/>
                  </a:lnTo>
                  <a:lnTo>
                    <a:pt x="4715611" y="1813814"/>
                  </a:lnTo>
                  <a:lnTo>
                    <a:pt x="4612233" y="1803933"/>
                  </a:lnTo>
                  <a:lnTo>
                    <a:pt x="4508436" y="1793036"/>
                  </a:lnTo>
                  <a:lnTo>
                    <a:pt x="4404271" y="1781098"/>
                  </a:lnTo>
                  <a:lnTo>
                    <a:pt x="4299788" y="1768132"/>
                  </a:lnTo>
                  <a:lnTo>
                    <a:pt x="4195025" y="1754098"/>
                  </a:lnTo>
                  <a:lnTo>
                    <a:pt x="4090022" y="1738998"/>
                  </a:lnTo>
                  <a:lnTo>
                    <a:pt x="3984815" y="1722843"/>
                  </a:lnTo>
                  <a:lnTo>
                    <a:pt x="3879469" y="1705597"/>
                  </a:lnTo>
                  <a:lnTo>
                    <a:pt x="3773995" y="1687271"/>
                  </a:lnTo>
                  <a:lnTo>
                    <a:pt x="3668471" y="1667852"/>
                  </a:lnTo>
                  <a:lnTo>
                    <a:pt x="3562921" y="1647329"/>
                  </a:lnTo>
                  <a:lnTo>
                    <a:pt x="3457397" y="1625688"/>
                  </a:lnTo>
                  <a:lnTo>
                    <a:pt x="3351936" y="1602930"/>
                  </a:lnTo>
                  <a:lnTo>
                    <a:pt x="3246577" y="1579041"/>
                  </a:lnTo>
                  <a:lnTo>
                    <a:pt x="3141370" y="1554010"/>
                  </a:lnTo>
                  <a:lnTo>
                    <a:pt x="3036354" y="1527848"/>
                  </a:lnTo>
                  <a:lnTo>
                    <a:pt x="2931579" y="1500517"/>
                  </a:lnTo>
                  <a:lnTo>
                    <a:pt x="2827083" y="1472018"/>
                  </a:lnTo>
                  <a:lnTo>
                    <a:pt x="2774962" y="1457337"/>
                  </a:lnTo>
                  <a:lnTo>
                    <a:pt x="2722918" y="1442364"/>
                  </a:lnTo>
                  <a:lnTo>
                    <a:pt x="2670975" y="1427086"/>
                  </a:lnTo>
                  <a:lnTo>
                    <a:pt x="2619121" y="1411516"/>
                  </a:lnTo>
                  <a:lnTo>
                    <a:pt x="2567368" y="1395653"/>
                  </a:lnTo>
                  <a:lnTo>
                    <a:pt x="2515730" y="1379486"/>
                  </a:lnTo>
                  <a:lnTo>
                    <a:pt x="2464193" y="1363027"/>
                  </a:lnTo>
                  <a:lnTo>
                    <a:pt x="2412784" y="1346263"/>
                  </a:lnTo>
                  <a:lnTo>
                    <a:pt x="2361501" y="1329194"/>
                  </a:lnTo>
                  <a:lnTo>
                    <a:pt x="2310345" y="1311833"/>
                  </a:lnTo>
                  <a:lnTo>
                    <a:pt x="2259317" y="1294155"/>
                  </a:lnTo>
                  <a:lnTo>
                    <a:pt x="2208441" y="1276184"/>
                  </a:lnTo>
                  <a:lnTo>
                    <a:pt x="2157704" y="1257896"/>
                  </a:lnTo>
                  <a:lnTo>
                    <a:pt x="2107120" y="1239304"/>
                  </a:lnTo>
                  <a:lnTo>
                    <a:pt x="2056701" y="1220419"/>
                  </a:lnTo>
                  <a:lnTo>
                    <a:pt x="2006434" y="1201204"/>
                  </a:lnTo>
                  <a:lnTo>
                    <a:pt x="1956333" y="1181696"/>
                  </a:lnTo>
                  <a:lnTo>
                    <a:pt x="1906409" y="1161859"/>
                  </a:lnTo>
                  <a:lnTo>
                    <a:pt x="1856663" y="1141730"/>
                  </a:lnTo>
                  <a:lnTo>
                    <a:pt x="1807108" y="1121270"/>
                  </a:lnTo>
                  <a:lnTo>
                    <a:pt x="1757730" y="1100505"/>
                  </a:lnTo>
                  <a:lnTo>
                    <a:pt x="1708556" y="1079423"/>
                  </a:lnTo>
                  <a:lnTo>
                    <a:pt x="1659572" y="1058024"/>
                  </a:lnTo>
                  <a:lnTo>
                    <a:pt x="1610804" y="1036320"/>
                  </a:lnTo>
                  <a:lnTo>
                    <a:pt x="1562239" y="1014285"/>
                  </a:lnTo>
                  <a:lnTo>
                    <a:pt x="1513890" y="991933"/>
                  </a:lnTo>
                  <a:lnTo>
                    <a:pt x="1465770" y="969251"/>
                  </a:lnTo>
                  <a:lnTo>
                    <a:pt x="1417866" y="946264"/>
                  </a:lnTo>
                  <a:lnTo>
                    <a:pt x="1370203" y="922947"/>
                  </a:lnTo>
                  <a:lnTo>
                    <a:pt x="1322781" y="899299"/>
                  </a:lnTo>
                  <a:lnTo>
                    <a:pt x="1275600" y="875334"/>
                  </a:lnTo>
                  <a:lnTo>
                    <a:pt x="1228658" y="851039"/>
                  </a:lnTo>
                  <a:lnTo>
                    <a:pt x="1181977" y="826427"/>
                  </a:lnTo>
                  <a:lnTo>
                    <a:pt x="1135556" y="801471"/>
                  </a:lnTo>
                  <a:lnTo>
                    <a:pt x="1089398" y="776198"/>
                  </a:lnTo>
                  <a:lnTo>
                    <a:pt x="1043512" y="750595"/>
                  </a:lnTo>
                  <a:lnTo>
                    <a:pt x="997901" y="724649"/>
                  </a:lnTo>
                  <a:lnTo>
                    <a:pt x="952571" y="698385"/>
                  </a:lnTo>
                  <a:lnTo>
                    <a:pt x="907528" y="671779"/>
                  </a:lnTo>
                  <a:lnTo>
                    <a:pt x="862775" y="644842"/>
                  </a:lnTo>
                  <a:lnTo>
                    <a:pt x="818321" y="617562"/>
                  </a:lnTo>
                  <a:lnTo>
                    <a:pt x="774170" y="589953"/>
                  </a:lnTo>
                  <a:lnTo>
                    <a:pt x="730326" y="562013"/>
                  </a:lnTo>
                  <a:lnTo>
                    <a:pt x="686796" y="533717"/>
                  </a:lnTo>
                  <a:lnTo>
                    <a:pt x="643585" y="505091"/>
                  </a:lnTo>
                  <a:lnTo>
                    <a:pt x="600698" y="476123"/>
                  </a:lnTo>
                  <a:lnTo>
                    <a:pt x="558142" y="446824"/>
                  </a:lnTo>
                  <a:lnTo>
                    <a:pt x="515919" y="417169"/>
                  </a:lnTo>
                  <a:lnTo>
                    <a:pt x="474038" y="387172"/>
                  </a:lnTo>
                  <a:lnTo>
                    <a:pt x="432503" y="356831"/>
                  </a:lnTo>
                  <a:lnTo>
                    <a:pt x="391320" y="326136"/>
                  </a:lnTo>
                  <a:lnTo>
                    <a:pt x="350493" y="295109"/>
                  </a:lnTo>
                  <a:lnTo>
                    <a:pt x="310028" y="263728"/>
                  </a:lnTo>
                  <a:lnTo>
                    <a:pt x="269930" y="231990"/>
                  </a:lnTo>
                  <a:lnTo>
                    <a:pt x="230207" y="199910"/>
                  </a:lnTo>
                  <a:lnTo>
                    <a:pt x="190860" y="167474"/>
                  </a:lnTo>
                  <a:lnTo>
                    <a:pt x="151899" y="134696"/>
                  </a:lnTo>
                  <a:lnTo>
                    <a:pt x="113327" y="101549"/>
                  </a:lnTo>
                  <a:lnTo>
                    <a:pt x="75149" y="68059"/>
                  </a:lnTo>
                  <a:lnTo>
                    <a:pt x="37371" y="34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5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68689" y="8010575"/>
              <a:ext cx="98632" cy="12815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95401" y="8013014"/>
              <a:ext cx="90170" cy="124460"/>
            </a:xfrm>
            <a:custGeom>
              <a:avLst/>
              <a:gdLst/>
              <a:ahLst/>
              <a:cxnLst/>
              <a:rect l="l" t="t" r="r" b="b"/>
              <a:pathLst>
                <a:path w="90170" h="124459">
                  <a:moveTo>
                    <a:pt x="89662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0" y="57150"/>
                  </a:lnTo>
                  <a:lnTo>
                    <a:pt x="0" y="76200"/>
                  </a:lnTo>
                  <a:lnTo>
                    <a:pt x="0" y="124460"/>
                  </a:lnTo>
                  <a:lnTo>
                    <a:pt x="22771" y="124460"/>
                  </a:lnTo>
                  <a:lnTo>
                    <a:pt x="22771" y="76200"/>
                  </a:lnTo>
                  <a:lnTo>
                    <a:pt x="82092" y="76200"/>
                  </a:lnTo>
                  <a:lnTo>
                    <a:pt x="82092" y="57150"/>
                  </a:lnTo>
                  <a:lnTo>
                    <a:pt x="22771" y="57150"/>
                  </a:lnTo>
                  <a:lnTo>
                    <a:pt x="22771" y="19050"/>
                  </a:lnTo>
                  <a:lnTo>
                    <a:pt x="89662" y="19050"/>
                  </a:lnTo>
                  <a:lnTo>
                    <a:pt x="896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13115" y="8010575"/>
              <a:ext cx="287620" cy="1281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25935" y="8010575"/>
              <a:ext cx="314619" cy="12815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369707" y="8012379"/>
              <a:ext cx="105472" cy="12454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503260" y="8012379"/>
              <a:ext cx="108352" cy="126352"/>
            </a:xfrm>
            <a:prstGeom prst="rect">
              <a:avLst/>
            </a:prstGeom>
          </p:spPr>
        </p:pic>
      </p:grpSp>
      <p:graphicFrame>
        <p:nvGraphicFramePr>
          <p:cNvPr id="38" name="object 38"/>
          <p:cNvGraphicFramePr>
            <a:graphicFrameLocks noGrp="1"/>
          </p:cNvGraphicFramePr>
          <p:nvPr/>
        </p:nvGraphicFramePr>
        <p:xfrm>
          <a:off x="381047" y="2156815"/>
          <a:ext cx="6871970" cy="47174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2644"/>
                <a:gridCol w="4796155"/>
                <a:gridCol w="1151254"/>
              </a:tblGrid>
              <a:tr h="796290">
                <a:tc>
                  <a:txBody>
                    <a:bodyPr/>
                    <a:lstStyle/>
                    <a:p>
                      <a:pPr marL="18669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Дата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4E80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Мероприятие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4E80BD"/>
                    </a:solidFill>
                  </a:tcPr>
                </a:tc>
                <a:tc>
                  <a:txBody>
                    <a:bodyPr/>
                    <a:lstStyle/>
                    <a:p>
                      <a:pPr marL="227329" marR="220345" indent="26034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Время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начала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4E80BD"/>
                    </a:solidFill>
                  </a:tcPr>
                </a:tc>
              </a:tr>
              <a:tr h="45847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26.10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Клуб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настольных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игр.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Шахматы,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шашки,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доминою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10:00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</a:tr>
              <a:tr h="78422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27.10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2882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День-</a:t>
                      </a:r>
                      <a:r>
                        <a:rPr sz="16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«Сохраните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свои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фотографии».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Совместный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просмотр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фотографий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«Наша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молодость».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10:00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</a:tr>
              <a:tr h="78422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28.10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1924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бабушек</a:t>
                      </a:r>
                      <a:r>
                        <a:rPr sz="1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дедушек.</a:t>
                      </a:r>
                      <a:r>
                        <a:rPr sz="1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Роль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старшего</a:t>
                      </a:r>
                      <a:r>
                        <a:rPr sz="1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поколения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6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воспитании</a:t>
                      </a:r>
                      <a:r>
                        <a:rPr sz="16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детей.</a:t>
                      </a:r>
                      <a:r>
                        <a:rPr sz="16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Преемственность</a:t>
                      </a:r>
                      <a:r>
                        <a:rPr sz="16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поколений.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10:00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</a:tr>
              <a:tr h="110998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29.10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18859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рождения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комсомола.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«Старость</a:t>
                      </a:r>
                      <a:r>
                        <a:rPr sz="1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меня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дома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не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застанет».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10:00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</a:tr>
              <a:tr h="78422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30.10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64516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Пальчиковая</a:t>
                      </a:r>
                      <a:r>
                        <a:rPr sz="16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гимнастика.</a:t>
                      </a:r>
                      <a:r>
                        <a:rPr sz="1600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Разминаем</a:t>
                      </a:r>
                      <a:r>
                        <a:rPr sz="16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суставы,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развиваем</a:t>
                      </a:r>
                      <a:r>
                        <a:rPr sz="16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память.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10:00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468588" y="8388337"/>
            <a:ext cx="4658995" cy="134239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12700" marR="1471930">
              <a:lnSpc>
                <a:spcPct val="75000"/>
              </a:lnSpc>
              <a:spcBef>
                <a:spcPts val="1180"/>
              </a:spcBef>
            </a:pPr>
            <a:r>
              <a:rPr sz="36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МЫ</a:t>
            </a:r>
            <a:r>
              <a:rPr sz="3600" b="1" spc="-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3600" b="1" spc="-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2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ts val="1280"/>
              </a:lnSpc>
            </a:pP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>
              <a:latin typeface="Calibri"/>
              <a:cs typeface="Calibri"/>
            </a:endParaRPr>
          </a:p>
          <a:p>
            <a:pPr marL="14604">
              <a:lnSpc>
                <a:spcPts val="1525"/>
              </a:lnSpc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Адрес: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356030,</a:t>
            </a:r>
            <a:r>
              <a:rPr sz="13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Красногвардейский</a:t>
            </a:r>
            <a:r>
              <a:rPr sz="13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район,</a:t>
            </a:r>
            <a:r>
              <a:rPr sz="13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с.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Красногвардейское</a:t>
            </a:r>
            <a:r>
              <a:rPr sz="13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50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154065" y="8944483"/>
            <a:ext cx="885190" cy="65468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00330">
              <a:lnSpc>
                <a:spcPts val="800"/>
              </a:lnSpc>
              <a:spcBef>
                <a:spcPts val="259"/>
              </a:spcBef>
            </a:pP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Отделение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>
              <a:latin typeface="Calibri"/>
              <a:cs typeface="Calibri"/>
            </a:endParaRPr>
          </a:p>
          <a:p>
            <a:pPr marL="12700" marR="199390">
              <a:lnSpc>
                <a:spcPct val="832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>
              <a:latin typeface="Calibri"/>
              <a:cs typeface="Calibri"/>
            </a:endParaRPr>
          </a:p>
          <a:p>
            <a:pPr marL="12700" marR="5080">
              <a:lnSpc>
                <a:spcPct val="832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30" dirty="0">
                <a:solidFill>
                  <a:srgbClr val="FFFFFF"/>
                </a:solidFill>
                <a:latin typeface="Calibri"/>
                <a:cs typeface="Calibri"/>
              </a:rPr>
              <a:t>Ставропольскому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краю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71108" y="9729607"/>
            <a:ext cx="2889885" cy="53784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466090" indent="36830">
              <a:lnSpc>
                <a:spcPts val="1300"/>
              </a:lnSpc>
              <a:spcBef>
                <a:spcPts val="35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ул.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Октябрьская,</a:t>
            </a:r>
            <a:r>
              <a:rPr sz="13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д.39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50" dirty="0">
                <a:solidFill>
                  <a:srgbClr val="FFFFFF"/>
                </a:solidFill>
                <a:latin typeface="Calibri"/>
                <a:cs typeface="Calibri"/>
              </a:rPr>
              <a:t>а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Контактный</a:t>
            </a:r>
            <a:r>
              <a:rPr sz="13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номер</a:t>
            </a:r>
            <a:r>
              <a:rPr sz="13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(86541)5-55-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00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ts val="1430"/>
              </a:lnSpc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ФИО</a:t>
            </a:r>
            <a:r>
              <a:rPr sz="13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Кудрявцева</a:t>
            </a:r>
            <a:r>
              <a:rPr sz="13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Валентина</a:t>
            </a:r>
            <a:r>
              <a:rPr sz="13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Николаевна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6132207" y="8082572"/>
            <a:ext cx="873125" cy="2369820"/>
            <a:chOff x="6132207" y="8082572"/>
            <a:chExt cx="873125" cy="2369820"/>
          </a:xfrm>
        </p:grpSpPr>
        <p:sp>
          <p:nvSpPr>
            <p:cNvPr id="35" name="object 35"/>
            <p:cNvSpPr/>
            <p:nvPr/>
          </p:nvSpPr>
          <p:spPr>
            <a:xfrm>
              <a:off x="6132207" y="8082572"/>
              <a:ext cx="810895" cy="810895"/>
            </a:xfrm>
            <a:custGeom>
              <a:avLst/>
              <a:gdLst/>
              <a:ahLst/>
              <a:cxnLst/>
              <a:rect l="l" t="t" r="r" b="b"/>
              <a:pathLst>
                <a:path w="810895" h="810895">
                  <a:moveTo>
                    <a:pt x="405333" y="0"/>
                  </a:moveTo>
                  <a:lnTo>
                    <a:pt x="358339" y="2748"/>
                  </a:lnTo>
                  <a:lnTo>
                    <a:pt x="312866" y="10783"/>
                  </a:lnTo>
                  <a:lnTo>
                    <a:pt x="269226" y="23792"/>
                  </a:lnTo>
                  <a:lnTo>
                    <a:pt x="227733" y="41460"/>
                  </a:lnTo>
                  <a:lnTo>
                    <a:pt x="188703" y="63473"/>
                  </a:lnTo>
                  <a:lnTo>
                    <a:pt x="152447" y="89517"/>
                  </a:lnTo>
                  <a:lnTo>
                    <a:pt x="119281" y="119279"/>
                  </a:lnTo>
                  <a:lnTo>
                    <a:pt x="89519" y="152445"/>
                  </a:lnTo>
                  <a:lnTo>
                    <a:pt x="63474" y="188700"/>
                  </a:lnTo>
                  <a:lnTo>
                    <a:pt x="41460" y="227731"/>
                  </a:lnTo>
                  <a:lnTo>
                    <a:pt x="23792" y="269224"/>
                  </a:lnTo>
                  <a:lnTo>
                    <a:pt x="10783" y="312864"/>
                  </a:lnTo>
                  <a:lnTo>
                    <a:pt x="2748" y="358339"/>
                  </a:lnTo>
                  <a:lnTo>
                    <a:pt x="0" y="405333"/>
                  </a:lnTo>
                  <a:lnTo>
                    <a:pt x="2748" y="452327"/>
                  </a:lnTo>
                  <a:lnTo>
                    <a:pt x="10783" y="497801"/>
                  </a:lnTo>
                  <a:lnTo>
                    <a:pt x="23792" y="541442"/>
                  </a:lnTo>
                  <a:lnTo>
                    <a:pt x="41460" y="582934"/>
                  </a:lnTo>
                  <a:lnTo>
                    <a:pt x="63474" y="621965"/>
                  </a:lnTo>
                  <a:lnTo>
                    <a:pt x="89519" y="658220"/>
                  </a:lnTo>
                  <a:lnTo>
                    <a:pt x="119281" y="691386"/>
                  </a:lnTo>
                  <a:lnTo>
                    <a:pt x="152447" y="721148"/>
                  </a:lnTo>
                  <a:lnTo>
                    <a:pt x="188703" y="747193"/>
                  </a:lnTo>
                  <a:lnTo>
                    <a:pt x="227733" y="769206"/>
                  </a:lnTo>
                  <a:lnTo>
                    <a:pt x="269226" y="786874"/>
                  </a:lnTo>
                  <a:lnTo>
                    <a:pt x="312866" y="799882"/>
                  </a:lnTo>
                  <a:lnTo>
                    <a:pt x="358339" y="807918"/>
                  </a:lnTo>
                  <a:lnTo>
                    <a:pt x="405333" y="810666"/>
                  </a:lnTo>
                  <a:lnTo>
                    <a:pt x="452326" y="807918"/>
                  </a:lnTo>
                  <a:lnTo>
                    <a:pt x="497800" y="799882"/>
                  </a:lnTo>
                  <a:lnTo>
                    <a:pt x="541440" y="786874"/>
                  </a:lnTo>
                  <a:lnTo>
                    <a:pt x="582933" y="769206"/>
                  </a:lnTo>
                  <a:lnTo>
                    <a:pt x="621964" y="747193"/>
                  </a:lnTo>
                  <a:lnTo>
                    <a:pt x="658219" y="721148"/>
                  </a:lnTo>
                  <a:lnTo>
                    <a:pt x="691385" y="691386"/>
                  </a:lnTo>
                  <a:lnTo>
                    <a:pt x="721148" y="658220"/>
                  </a:lnTo>
                  <a:lnTo>
                    <a:pt x="747193" y="621965"/>
                  </a:lnTo>
                  <a:lnTo>
                    <a:pt x="769206" y="582934"/>
                  </a:lnTo>
                  <a:lnTo>
                    <a:pt x="786874" y="541442"/>
                  </a:lnTo>
                  <a:lnTo>
                    <a:pt x="799883" y="497801"/>
                  </a:lnTo>
                  <a:lnTo>
                    <a:pt x="807919" y="452327"/>
                  </a:lnTo>
                  <a:lnTo>
                    <a:pt x="810667" y="405333"/>
                  </a:lnTo>
                  <a:lnTo>
                    <a:pt x="807919" y="358339"/>
                  </a:lnTo>
                  <a:lnTo>
                    <a:pt x="799883" y="312864"/>
                  </a:lnTo>
                  <a:lnTo>
                    <a:pt x="786874" y="269224"/>
                  </a:lnTo>
                  <a:lnTo>
                    <a:pt x="769206" y="227731"/>
                  </a:lnTo>
                  <a:lnTo>
                    <a:pt x="747193" y="188700"/>
                  </a:lnTo>
                  <a:lnTo>
                    <a:pt x="721148" y="152445"/>
                  </a:lnTo>
                  <a:lnTo>
                    <a:pt x="691385" y="119279"/>
                  </a:lnTo>
                  <a:lnTo>
                    <a:pt x="658219" y="89517"/>
                  </a:lnTo>
                  <a:lnTo>
                    <a:pt x="621964" y="63473"/>
                  </a:lnTo>
                  <a:lnTo>
                    <a:pt x="582933" y="41460"/>
                  </a:lnTo>
                  <a:lnTo>
                    <a:pt x="541440" y="23792"/>
                  </a:lnTo>
                  <a:lnTo>
                    <a:pt x="497800" y="10783"/>
                  </a:lnTo>
                  <a:lnTo>
                    <a:pt x="452326" y="2748"/>
                  </a:lnTo>
                  <a:lnTo>
                    <a:pt x="4053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226162" y="8226565"/>
              <a:ext cx="596841" cy="511886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147689" y="9594469"/>
              <a:ext cx="857464" cy="85746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279" y="214199"/>
            <a:ext cx="833760" cy="951483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1577162" y="539647"/>
            <a:ext cx="289560" cy="179070"/>
          </a:xfrm>
          <a:custGeom>
            <a:avLst/>
            <a:gdLst/>
            <a:ahLst/>
            <a:cxnLst/>
            <a:rect l="l" t="t" r="r" b="b"/>
            <a:pathLst>
              <a:path w="289560" h="179070">
                <a:moveTo>
                  <a:pt x="123723" y="0"/>
                </a:moveTo>
                <a:lnTo>
                  <a:pt x="102882" y="0"/>
                </a:lnTo>
                <a:lnTo>
                  <a:pt x="102882" y="127965"/>
                </a:lnTo>
                <a:lnTo>
                  <a:pt x="123723" y="127965"/>
                </a:lnTo>
                <a:lnTo>
                  <a:pt x="123723" y="0"/>
                </a:lnTo>
                <a:close/>
              </a:path>
              <a:path w="289560" h="179070">
                <a:moveTo>
                  <a:pt x="146443" y="128270"/>
                </a:moveTo>
                <a:lnTo>
                  <a:pt x="20828" y="128270"/>
                </a:lnTo>
                <a:lnTo>
                  <a:pt x="20828" y="0"/>
                </a:lnTo>
                <a:lnTo>
                  <a:pt x="0" y="0"/>
                </a:lnTo>
                <a:lnTo>
                  <a:pt x="0" y="128270"/>
                </a:lnTo>
                <a:lnTo>
                  <a:pt x="0" y="146050"/>
                </a:lnTo>
                <a:lnTo>
                  <a:pt x="126873" y="146050"/>
                </a:lnTo>
                <a:lnTo>
                  <a:pt x="126873" y="179070"/>
                </a:lnTo>
                <a:lnTo>
                  <a:pt x="146443" y="179070"/>
                </a:lnTo>
                <a:lnTo>
                  <a:pt x="146443" y="146050"/>
                </a:lnTo>
                <a:lnTo>
                  <a:pt x="146443" y="128270"/>
                </a:lnTo>
                <a:close/>
              </a:path>
              <a:path w="289560" h="179070">
                <a:moveTo>
                  <a:pt x="289166" y="128270"/>
                </a:moveTo>
                <a:lnTo>
                  <a:pt x="203327" y="128270"/>
                </a:lnTo>
                <a:lnTo>
                  <a:pt x="203327" y="81280"/>
                </a:lnTo>
                <a:lnTo>
                  <a:pt x="277190" y="81280"/>
                </a:lnTo>
                <a:lnTo>
                  <a:pt x="277190" y="62230"/>
                </a:lnTo>
                <a:lnTo>
                  <a:pt x="203327" y="62230"/>
                </a:lnTo>
                <a:lnTo>
                  <a:pt x="203327" y="19050"/>
                </a:lnTo>
                <a:lnTo>
                  <a:pt x="286219" y="19050"/>
                </a:lnTo>
                <a:lnTo>
                  <a:pt x="286219" y="0"/>
                </a:lnTo>
                <a:lnTo>
                  <a:pt x="182283" y="0"/>
                </a:lnTo>
                <a:lnTo>
                  <a:pt x="182283" y="19050"/>
                </a:lnTo>
                <a:lnTo>
                  <a:pt x="182283" y="62230"/>
                </a:lnTo>
                <a:lnTo>
                  <a:pt x="182283" y="81280"/>
                </a:lnTo>
                <a:lnTo>
                  <a:pt x="182283" y="128270"/>
                </a:lnTo>
                <a:lnTo>
                  <a:pt x="182283" y="146050"/>
                </a:lnTo>
                <a:lnTo>
                  <a:pt x="289166" y="146050"/>
                </a:lnTo>
                <a:lnTo>
                  <a:pt x="289166" y="128270"/>
                </a:lnTo>
                <a:close/>
              </a:path>
            </a:pathLst>
          </a:custGeom>
          <a:solidFill>
            <a:srgbClr val="58595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1917725" y="540000"/>
            <a:ext cx="442595" cy="146050"/>
            <a:chOff x="1917725" y="540000"/>
            <a:chExt cx="442595" cy="146050"/>
          </a:xfrm>
        </p:grpSpPr>
        <p:sp>
          <p:nvSpPr>
            <p:cNvPr id="19" name="object 19"/>
            <p:cNvSpPr/>
            <p:nvPr/>
          </p:nvSpPr>
          <p:spPr>
            <a:xfrm>
              <a:off x="1917725" y="540003"/>
              <a:ext cx="285115" cy="146050"/>
            </a:xfrm>
            <a:custGeom>
              <a:avLst/>
              <a:gdLst/>
              <a:ahLst/>
              <a:cxnLst/>
              <a:rect l="l" t="t" r="r" b="b"/>
              <a:pathLst>
                <a:path w="285114" h="146050">
                  <a:moveTo>
                    <a:pt x="126682" y="368"/>
                  </a:moveTo>
                  <a:lnTo>
                    <a:pt x="105638" y="368"/>
                  </a:lnTo>
                  <a:lnTo>
                    <a:pt x="105638" y="62230"/>
                  </a:lnTo>
                  <a:lnTo>
                    <a:pt x="21031" y="62230"/>
                  </a:lnTo>
                  <a:lnTo>
                    <a:pt x="21031" y="0"/>
                  </a:lnTo>
                  <a:lnTo>
                    <a:pt x="0" y="0"/>
                  </a:lnTo>
                  <a:lnTo>
                    <a:pt x="0" y="62230"/>
                  </a:lnTo>
                  <a:lnTo>
                    <a:pt x="0" y="81280"/>
                  </a:lnTo>
                  <a:lnTo>
                    <a:pt x="0" y="144780"/>
                  </a:lnTo>
                  <a:lnTo>
                    <a:pt x="21031" y="144780"/>
                  </a:lnTo>
                  <a:lnTo>
                    <a:pt x="21031" y="81280"/>
                  </a:lnTo>
                  <a:lnTo>
                    <a:pt x="105638" y="81280"/>
                  </a:lnTo>
                  <a:lnTo>
                    <a:pt x="105638" y="144589"/>
                  </a:lnTo>
                  <a:lnTo>
                    <a:pt x="126682" y="144589"/>
                  </a:lnTo>
                  <a:lnTo>
                    <a:pt x="126682" y="81280"/>
                  </a:lnTo>
                  <a:lnTo>
                    <a:pt x="126682" y="81026"/>
                  </a:lnTo>
                  <a:lnTo>
                    <a:pt x="126682" y="62699"/>
                  </a:lnTo>
                  <a:lnTo>
                    <a:pt x="126682" y="62230"/>
                  </a:lnTo>
                  <a:lnTo>
                    <a:pt x="126682" y="368"/>
                  </a:lnTo>
                  <a:close/>
                </a:path>
                <a:path w="285114" h="146050">
                  <a:moveTo>
                    <a:pt x="284695" y="0"/>
                  </a:moveTo>
                  <a:lnTo>
                    <a:pt x="163258" y="0"/>
                  </a:lnTo>
                  <a:lnTo>
                    <a:pt x="163258" y="18338"/>
                  </a:lnTo>
                  <a:lnTo>
                    <a:pt x="213563" y="18338"/>
                  </a:lnTo>
                  <a:lnTo>
                    <a:pt x="213563" y="145440"/>
                  </a:lnTo>
                  <a:lnTo>
                    <a:pt x="234175" y="145440"/>
                  </a:lnTo>
                  <a:lnTo>
                    <a:pt x="234175" y="18338"/>
                  </a:lnTo>
                  <a:lnTo>
                    <a:pt x="284695" y="18338"/>
                  </a:lnTo>
                  <a:lnTo>
                    <a:pt x="284695" y="0"/>
                  </a:lnTo>
                  <a:close/>
                </a:path>
              </a:pathLst>
            </a:custGeom>
            <a:solidFill>
              <a:srgbClr val="5859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4242" y="540359"/>
              <a:ext cx="115559" cy="144360"/>
            </a:xfrm>
            <a:prstGeom prst="rect">
              <a:avLst/>
            </a:prstGeom>
          </p:spPr>
        </p:pic>
      </p:grpSp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56638" y="775079"/>
            <a:ext cx="154080" cy="147954"/>
          </a:xfrm>
          <a:prstGeom prst="rect">
            <a:avLst/>
          </a:prstGeom>
        </p:spPr>
      </p:pic>
      <p:grpSp>
        <p:nvGrpSpPr>
          <p:cNvPr id="22" name="object 22"/>
          <p:cNvGrpSpPr/>
          <p:nvPr/>
        </p:nvGrpSpPr>
        <p:grpSpPr>
          <a:xfrm>
            <a:off x="1762925" y="776160"/>
            <a:ext cx="671830" cy="177800"/>
            <a:chOff x="1762925" y="776160"/>
            <a:chExt cx="671830" cy="177800"/>
          </a:xfrm>
        </p:grpSpPr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62925" y="776519"/>
              <a:ext cx="117000" cy="14436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917725" y="776160"/>
              <a:ext cx="516890" cy="177800"/>
            </a:xfrm>
            <a:custGeom>
              <a:avLst/>
              <a:gdLst/>
              <a:ahLst/>
              <a:cxnLst/>
              <a:rect l="l" t="t" r="r" b="b"/>
              <a:pathLst>
                <a:path w="516889" h="177800">
                  <a:moveTo>
                    <a:pt x="103606" y="482"/>
                  </a:moveTo>
                  <a:lnTo>
                    <a:pt x="82804" y="482"/>
                  </a:lnTo>
                  <a:lnTo>
                    <a:pt x="82804" y="127990"/>
                  </a:lnTo>
                  <a:lnTo>
                    <a:pt x="103606" y="127990"/>
                  </a:lnTo>
                  <a:lnTo>
                    <a:pt x="103606" y="482"/>
                  </a:lnTo>
                  <a:close/>
                </a:path>
                <a:path w="516889" h="177800">
                  <a:moveTo>
                    <a:pt x="208508" y="128270"/>
                  </a:moveTo>
                  <a:lnTo>
                    <a:pt x="186207" y="128270"/>
                  </a:lnTo>
                  <a:lnTo>
                    <a:pt x="186207" y="482"/>
                  </a:lnTo>
                  <a:lnTo>
                    <a:pt x="165404" y="482"/>
                  </a:lnTo>
                  <a:lnTo>
                    <a:pt x="165404" y="128270"/>
                  </a:lnTo>
                  <a:lnTo>
                    <a:pt x="21005" y="128270"/>
                  </a:lnTo>
                  <a:lnTo>
                    <a:pt x="21005" y="0"/>
                  </a:lnTo>
                  <a:lnTo>
                    <a:pt x="0" y="0"/>
                  </a:lnTo>
                  <a:lnTo>
                    <a:pt x="0" y="128270"/>
                  </a:lnTo>
                  <a:lnTo>
                    <a:pt x="0" y="146050"/>
                  </a:lnTo>
                  <a:lnTo>
                    <a:pt x="188976" y="146050"/>
                  </a:lnTo>
                  <a:lnTo>
                    <a:pt x="188976" y="177800"/>
                  </a:lnTo>
                  <a:lnTo>
                    <a:pt x="208508" y="177800"/>
                  </a:lnTo>
                  <a:lnTo>
                    <a:pt x="208508" y="146050"/>
                  </a:lnTo>
                  <a:lnTo>
                    <a:pt x="208508" y="128270"/>
                  </a:lnTo>
                  <a:close/>
                </a:path>
                <a:path w="516889" h="177800">
                  <a:moveTo>
                    <a:pt x="348881" y="128270"/>
                  </a:moveTo>
                  <a:lnTo>
                    <a:pt x="262242" y="128270"/>
                  </a:lnTo>
                  <a:lnTo>
                    <a:pt x="262242" y="81280"/>
                  </a:lnTo>
                  <a:lnTo>
                    <a:pt x="336778" y="81280"/>
                  </a:lnTo>
                  <a:lnTo>
                    <a:pt x="336778" y="62230"/>
                  </a:lnTo>
                  <a:lnTo>
                    <a:pt x="262242" y="62230"/>
                  </a:lnTo>
                  <a:lnTo>
                    <a:pt x="262242" y="19050"/>
                  </a:lnTo>
                  <a:lnTo>
                    <a:pt x="345897" y="19050"/>
                  </a:lnTo>
                  <a:lnTo>
                    <a:pt x="345897" y="0"/>
                  </a:lnTo>
                  <a:lnTo>
                    <a:pt x="241007" y="0"/>
                  </a:lnTo>
                  <a:lnTo>
                    <a:pt x="241007" y="19050"/>
                  </a:lnTo>
                  <a:lnTo>
                    <a:pt x="241007" y="62230"/>
                  </a:lnTo>
                  <a:lnTo>
                    <a:pt x="241007" y="81280"/>
                  </a:lnTo>
                  <a:lnTo>
                    <a:pt x="241007" y="128270"/>
                  </a:lnTo>
                  <a:lnTo>
                    <a:pt x="241007" y="146050"/>
                  </a:lnTo>
                  <a:lnTo>
                    <a:pt x="348881" y="146050"/>
                  </a:lnTo>
                  <a:lnTo>
                    <a:pt x="348881" y="128270"/>
                  </a:lnTo>
                  <a:close/>
                </a:path>
                <a:path w="516889" h="177800">
                  <a:moveTo>
                    <a:pt x="516839" y="81711"/>
                  </a:moveTo>
                  <a:lnTo>
                    <a:pt x="495604" y="81711"/>
                  </a:lnTo>
                  <a:lnTo>
                    <a:pt x="495604" y="145707"/>
                  </a:lnTo>
                  <a:lnTo>
                    <a:pt x="516839" y="145707"/>
                  </a:lnTo>
                  <a:lnTo>
                    <a:pt x="516839" y="81711"/>
                  </a:lnTo>
                  <a:close/>
                </a:path>
                <a:path w="516889" h="177800">
                  <a:moveTo>
                    <a:pt x="516839" y="63500"/>
                  </a:moveTo>
                  <a:lnTo>
                    <a:pt x="410248" y="63500"/>
                  </a:lnTo>
                  <a:lnTo>
                    <a:pt x="410248" y="0"/>
                  </a:lnTo>
                  <a:lnTo>
                    <a:pt x="389013" y="0"/>
                  </a:lnTo>
                  <a:lnTo>
                    <a:pt x="389013" y="63500"/>
                  </a:lnTo>
                  <a:lnTo>
                    <a:pt x="389013" y="81280"/>
                  </a:lnTo>
                  <a:lnTo>
                    <a:pt x="389013" y="146050"/>
                  </a:lnTo>
                  <a:lnTo>
                    <a:pt x="410248" y="146050"/>
                  </a:lnTo>
                  <a:lnTo>
                    <a:pt x="410248" y="81280"/>
                  </a:lnTo>
                  <a:lnTo>
                    <a:pt x="516839" y="81280"/>
                  </a:lnTo>
                  <a:lnTo>
                    <a:pt x="516839" y="63500"/>
                  </a:lnTo>
                  <a:close/>
                </a:path>
                <a:path w="516889" h="177800">
                  <a:moveTo>
                    <a:pt x="516839" y="482"/>
                  </a:moveTo>
                  <a:lnTo>
                    <a:pt x="495604" y="482"/>
                  </a:lnTo>
                  <a:lnTo>
                    <a:pt x="495604" y="63246"/>
                  </a:lnTo>
                  <a:lnTo>
                    <a:pt x="516839" y="63246"/>
                  </a:lnTo>
                  <a:lnTo>
                    <a:pt x="516839" y="482"/>
                  </a:lnTo>
                  <a:close/>
                </a:path>
              </a:pathLst>
            </a:custGeom>
            <a:solidFill>
              <a:srgbClr val="5859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5" name="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489034" y="776519"/>
            <a:ext cx="124200" cy="144360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658960" y="776519"/>
            <a:ext cx="115200" cy="144360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731755" y="30600"/>
            <a:ext cx="3714483" cy="1652765"/>
          </a:xfrm>
          <a:prstGeom prst="rect">
            <a:avLst/>
          </a:prstGeom>
        </p:spPr>
      </p:pic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xfrm>
            <a:off x="4847722" y="310123"/>
            <a:ext cx="2301240" cy="78041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7515" marR="5080" indent="-425450">
              <a:lnSpc>
                <a:spcPts val="2700"/>
              </a:lnSpc>
              <a:spcBef>
                <a:spcPts val="640"/>
              </a:spcBef>
            </a:pPr>
            <a:r>
              <a:rPr spc="-20" dirty="0"/>
              <a:t>МЕРОПРИЯТИЯ </a:t>
            </a:r>
            <a:r>
              <a:rPr dirty="0"/>
              <a:t>НА</a:t>
            </a:r>
            <a:r>
              <a:rPr spc="-35" dirty="0"/>
              <a:t> </a:t>
            </a:r>
            <a:r>
              <a:rPr spc="-10" dirty="0"/>
              <a:t>ОКТЯБРЬ</a:t>
            </a:r>
          </a:p>
        </p:txBody>
      </p:sp>
      <p:grpSp>
        <p:nvGrpSpPr>
          <p:cNvPr id="27" name="object 27"/>
          <p:cNvGrpSpPr/>
          <p:nvPr/>
        </p:nvGrpSpPr>
        <p:grpSpPr>
          <a:xfrm>
            <a:off x="1556638" y="1009799"/>
            <a:ext cx="1468120" cy="182245"/>
            <a:chOff x="1556638" y="1009799"/>
            <a:chExt cx="1468120" cy="182245"/>
          </a:xfrm>
        </p:grpSpPr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56638" y="1016999"/>
              <a:ext cx="137519" cy="14975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25841" y="1016999"/>
              <a:ext cx="158760" cy="14975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917725" y="1009799"/>
              <a:ext cx="354600" cy="18215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00046" y="1016999"/>
              <a:ext cx="158760" cy="149758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2494076" y="1015923"/>
              <a:ext cx="132715" cy="143510"/>
            </a:xfrm>
            <a:custGeom>
              <a:avLst/>
              <a:gdLst/>
              <a:ahLst/>
              <a:cxnLst/>
              <a:rect l="l" t="t" r="r" b="b"/>
              <a:pathLst>
                <a:path w="132714" h="143509">
                  <a:moveTo>
                    <a:pt x="132232" y="0"/>
                  </a:moveTo>
                  <a:lnTo>
                    <a:pt x="98869" y="0"/>
                  </a:lnTo>
                  <a:lnTo>
                    <a:pt x="98869" y="57150"/>
                  </a:lnTo>
                  <a:lnTo>
                    <a:pt x="33362" y="57150"/>
                  </a:lnTo>
                  <a:lnTo>
                    <a:pt x="33362" y="0"/>
                  </a:lnTo>
                  <a:lnTo>
                    <a:pt x="0" y="0"/>
                  </a:lnTo>
                  <a:lnTo>
                    <a:pt x="0" y="57150"/>
                  </a:lnTo>
                  <a:lnTo>
                    <a:pt x="0" y="85090"/>
                  </a:lnTo>
                  <a:lnTo>
                    <a:pt x="0" y="143510"/>
                  </a:lnTo>
                  <a:lnTo>
                    <a:pt x="33362" y="143510"/>
                  </a:lnTo>
                  <a:lnTo>
                    <a:pt x="33362" y="85090"/>
                  </a:lnTo>
                  <a:lnTo>
                    <a:pt x="98869" y="85090"/>
                  </a:lnTo>
                  <a:lnTo>
                    <a:pt x="98869" y="143510"/>
                  </a:lnTo>
                  <a:lnTo>
                    <a:pt x="132232" y="143510"/>
                  </a:lnTo>
                  <a:lnTo>
                    <a:pt x="132232" y="85090"/>
                  </a:lnTo>
                  <a:lnTo>
                    <a:pt x="132232" y="57150"/>
                  </a:lnTo>
                  <a:lnTo>
                    <a:pt x="132232" y="0"/>
                  </a:lnTo>
                  <a:close/>
                </a:path>
              </a:pathLst>
            </a:custGeom>
            <a:solidFill>
              <a:srgbClr val="5859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661475" y="1015920"/>
              <a:ext cx="164519" cy="175679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861640" y="1015920"/>
              <a:ext cx="162720" cy="144360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6436912" y="996177"/>
            <a:ext cx="71310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20" dirty="0">
                <a:solidFill>
                  <a:srgbClr val="FFFFFF"/>
                </a:solidFill>
                <a:latin typeface="Calibri"/>
                <a:cs typeface="Calibri"/>
              </a:rPr>
              <a:t>2026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0835" y="1536794"/>
            <a:ext cx="63614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" dirty="0">
                <a:solidFill>
                  <a:srgbClr val="58595A"/>
                </a:solidFill>
                <a:latin typeface="Calibri"/>
                <a:cs typeface="Calibri"/>
              </a:rPr>
              <a:t>Время</a:t>
            </a:r>
            <a:r>
              <a:rPr sz="1600" b="1" spc="-75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A"/>
                </a:solidFill>
                <a:latin typeface="Calibri"/>
                <a:cs typeface="Calibri"/>
              </a:rPr>
              <a:t>работы:</a:t>
            </a:r>
            <a:r>
              <a:rPr sz="1600" b="1" spc="-30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8595A"/>
                </a:solidFill>
                <a:latin typeface="Calibri"/>
                <a:cs typeface="Calibri"/>
              </a:rPr>
              <a:t>понедельник</a:t>
            </a:r>
            <a:r>
              <a:rPr sz="1600" b="1" spc="-35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A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A"/>
                </a:solidFill>
                <a:latin typeface="Calibri"/>
                <a:cs typeface="Calibri"/>
              </a:rPr>
              <a:t>четверг</a:t>
            </a:r>
            <a:r>
              <a:rPr sz="1600" b="1" spc="-30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A"/>
                </a:solidFill>
                <a:latin typeface="Calibri"/>
                <a:cs typeface="Calibri"/>
              </a:rPr>
              <a:t>08:00</a:t>
            </a:r>
            <a:r>
              <a:rPr sz="1600" b="1" spc="-15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A"/>
                </a:solidFill>
                <a:latin typeface="Calibri"/>
                <a:cs typeface="Calibri"/>
              </a:rPr>
              <a:t>–</a:t>
            </a:r>
            <a:r>
              <a:rPr sz="1600" b="1" spc="-20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1600" b="1" spc="-25" dirty="0">
                <a:solidFill>
                  <a:srgbClr val="58595A"/>
                </a:solidFill>
                <a:latin typeface="Calibri"/>
                <a:cs typeface="Calibri"/>
              </a:rPr>
              <a:t>17:00,</a:t>
            </a:r>
            <a:r>
              <a:rPr sz="1600" b="1" spc="-50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2400" b="1" spc="-37" baseline="1736" dirty="0">
                <a:solidFill>
                  <a:srgbClr val="58595A"/>
                </a:solidFill>
                <a:latin typeface="Calibri"/>
                <a:cs typeface="Calibri"/>
              </a:rPr>
              <a:t>пятница</a:t>
            </a:r>
            <a:r>
              <a:rPr sz="2400" b="1" spc="-67" baseline="1736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2400" b="1" spc="-60" baseline="1736" dirty="0">
                <a:solidFill>
                  <a:srgbClr val="58595A"/>
                </a:solidFill>
                <a:latin typeface="Calibri"/>
                <a:cs typeface="Calibri"/>
              </a:rPr>
              <a:t>08:00-15-</a:t>
            </a:r>
            <a:r>
              <a:rPr sz="2400" b="1" spc="-37" baseline="1736" dirty="0">
                <a:solidFill>
                  <a:srgbClr val="58595A"/>
                </a:solidFill>
                <a:latin typeface="Calibri"/>
                <a:cs typeface="Calibri"/>
              </a:rPr>
              <a:t>45</a:t>
            </a:r>
            <a:endParaRPr sz="2400" baseline="1736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5120" y="7219074"/>
            <a:ext cx="7339965" cy="3308350"/>
            <a:chOff x="195120" y="7219074"/>
            <a:chExt cx="7339965" cy="3308350"/>
          </a:xfrm>
        </p:grpSpPr>
        <p:sp>
          <p:nvSpPr>
            <p:cNvPr id="4" name="object 4"/>
            <p:cNvSpPr/>
            <p:nvPr/>
          </p:nvSpPr>
          <p:spPr>
            <a:xfrm>
              <a:off x="195120" y="7219074"/>
              <a:ext cx="7339965" cy="3308350"/>
            </a:xfrm>
            <a:custGeom>
              <a:avLst/>
              <a:gdLst/>
              <a:ahLst/>
              <a:cxnLst/>
              <a:rect l="l" t="t" r="r" b="b"/>
              <a:pathLst>
                <a:path w="7339965" h="3308350">
                  <a:moveTo>
                    <a:pt x="0" y="0"/>
                  </a:moveTo>
                  <a:lnTo>
                    <a:pt x="1585" y="3307740"/>
                  </a:lnTo>
                  <a:lnTo>
                    <a:pt x="7339495" y="3307740"/>
                  </a:lnTo>
                  <a:lnTo>
                    <a:pt x="7339457" y="1290891"/>
                  </a:lnTo>
                  <a:lnTo>
                    <a:pt x="7266838" y="1303261"/>
                  </a:lnTo>
                  <a:lnTo>
                    <a:pt x="7192556" y="1315034"/>
                  </a:lnTo>
                  <a:lnTo>
                    <a:pt x="7116660" y="1326210"/>
                  </a:lnTo>
                  <a:lnTo>
                    <a:pt x="7039178" y="1336776"/>
                  </a:lnTo>
                  <a:lnTo>
                    <a:pt x="6960146" y="1346720"/>
                  </a:lnTo>
                  <a:lnTo>
                    <a:pt x="6879640" y="1356055"/>
                  </a:lnTo>
                  <a:lnTo>
                    <a:pt x="6797675" y="1364754"/>
                  </a:lnTo>
                  <a:lnTo>
                    <a:pt x="6714299" y="1372819"/>
                  </a:lnTo>
                  <a:lnTo>
                    <a:pt x="6629577" y="1380248"/>
                  </a:lnTo>
                  <a:lnTo>
                    <a:pt x="6543522" y="1387030"/>
                  </a:lnTo>
                  <a:lnTo>
                    <a:pt x="6456184" y="1393151"/>
                  </a:lnTo>
                  <a:lnTo>
                    <a:pt x="6367627" y="1398612"/>
                  </a:lnTo>
                  <a:lnTo>
                    <a:pt x="6277864" y="1403413"/>
                  </a:lnTo>
                  <a:lnTo>
                    <a:pt x="6186970" y="1407528"/>
                  </a:lnTo>
                  <a:lnTo>
                    <a:pt x="6094958" y="1410982"/>
                  </a:lnTo>
                  <a:lnTo>
                    <a:pt x="6001893" y="1413738"/>
                  </a:lnTo>
                  <a:lnTo>
                    <a:pt x="5907811" y="1415796"/>
                  </a:lnTo>
                  <a:lnTo>
                    <a:pt x="5812751" y="1417167"/>
                  </a:lnTo>
                  <a:lnTo>
                    <a:pt x="5716765" y="1417827"/>
                  </a:lnTo>
                  <a:lnTo>
                    <a:pt x="5619889" y="1417777"/>
                  </a:lnTo>
                  <a:lnTo>
                    <a:pt x="5522175" y="1417002"/>
                  </a:lnTo>
                  <a:lnTo>
                    <a:pt x="5423649" y="1415503"/>
                  </a:lnTo>
                  <a:lnTo>
                    <a:pt x="5324373" y="1413268"/>
                  </a:lnTo>
                  <a:lnTo>
                    <a:pt x="5224373" y="1410309"/>
                  </a:lnTo>
                  <a:lnTo>
                    <a:pt x="5123713" y="1406601"/>
                  </a:lnTo>
                  <a:lnTo>
                    <a:pt x="5022418" y="1402130"/>
                  </a:lnTo>
                  <a:lnTo>
                    <a:pt x="4920551" y="1396911"/>
                  </a:lnTo>
                  <a:lnTo>
                    <a:pt x="4818126" y="1390929"/>
                  </a:lnTo>
                  <a:lnTo>
                    <a:pt x="4715205" y="1384173"/>
                  </a:lnTo>
                  <a:lnTo>
                    <a:pt x="4611839" y="1376629"/>
                  </a:lnTo>
                  <a:lnTo>
                    <a:pt x="4508055" y="1368310"/>
                  </a:lnTo>
                  <a:lnTo>
                    <a:pt x="4403902" y="1359204"/>
                  </a:lnTo>
                  <a:lnTo>
                    <a:pt x="4299432" y="1349311"/>
                  </a:lnTo>
                  <a:lnTo>
                    <a:pt x="4194670" y="1338592"/>
                  </a:lnTo>
                  <a:lnTo>
                    <a:pt x="4089679" y="1327086"/>
                  </a:lnTo>
                  <a:lnTo>
                    <a:pt x="3984485" y="1314742"/>
                  </a:lnTo>
                  <a:lnTo>
                    <a:pt x="3879138" y="1301584"/>
                  </a:lnTo>
                  <a:lnTo>
                    <a:pt x="3773690" y="1287602"/>
                  </a:lnTo>
                  <a:lnTo>
                    <a:pt x="3668166" y="1272781"/>
                  </a:lnTo>
                  <a:lnTo>
                    <a:pt x="3562629" y="1257122"/>
                  </a:lnTo>
                  <a:lnTo>
                    <a:pt x="3457105" y="1240612"/>
                  </a:lnTo>
                  <a:lnTo>
                    <a:pt x="3351644" y="1223238"/>
                  </a:lnTo>
                  <a:lnTo>
                    <a:pt x="3246297" y="1205014"/>
                  </a:lnTo>
                  <a:lnTo>
                    <a:pt x="3141103" y="1185913"/>
                  </a:lnTo>
                  <a:lnTo>
                    <a:pt x="3036100" y="1165936"/>
                  </a:lnTo>
                  <a:lnTo>
                    <a:pt x="2931337" y="1145082"/>
                  </a:lnTo>
                  <a:lnTo>
                    <a:pt x="2826854" y="1123340"/>
                  </a:lnTo>
                  <a:lnTo>
                    <a:pt x="2722689" y="1100708"/>
                  </a:lnTo>
                  <a:lnTo>
                    <a:pt x="2618892" y="1077175"/>
                  </a:lnTo>
                  <a:lnTo>
                    <a:pt x="2515514" y="1052728"/>
                  </a:lnTo>
                  <a:lnTo>
                    <a:pt x="2463990" y="1040168"/>
                  </a:lnTo>
                  <a:lnTo>
                    <a:pt x="2361298" y="1014349"/>
                  </a:lnTo>
                  <a:lnTo>
                    <a:pt x="2259126" y="987602"/>
                  </a:lnTo>
                  <a:lnTo>
                    <a:pt x="2157526" y="959942"/>
                  </a:lnTo>
                  <a:lnTo>
                    <a:pt x="2106942" y="945756"/>
                  </a:lnTo>
                  <a:lnTo>
                    <a:pt x="2056523" y="931329"/>
                  </a:lnTo>
                  <a:lnTo>
                    <a:pt x="2006269" y="916673"/>
                  </a:lnTo>
                  <a:lnTo>
                    <a:pt x="1956168" y="901788"/>
                  </a:lnTo>
                  <a:lnTo>
                    <a:pt x="1906257" y="886650"/>
                  </a:lnTo>
                  <a:lnTo>
                    <a:pt x="1856511" y="871283"/>
                  </a:lnTo>
                  <a:lnTo>
                    <a:pt x="1806956" y="855675"/>
                  </a:lnTo>
                  <a:lnTo>
                    <a:pt x="1757578" y="839825"/>
                  </a:lnTo>
                  <a:lnTo>
                    <a:pt x="1708404" y="823747"/>
                  </a:lnTo>
                  <a:lnTo>
                    <a:pt x="1659432" y="807415"/>
                  </a:lnTo>
                  <a:lnTo>
                    <a:pt x="1610664" y="790841"/>
                  </a:lnTo>
                  <a:lnTo>
                    <a:pt x="1562112" y="774026"/>
                  </a:lnTo>
                  <a:lnTo>
                    <a:pt x="1513763" y="756970"/>
                  </a:lnTo>
                  <a:lnTo>
                    <a:pt x="1465643" y="739660"/>
                  </a:lnTo>
                  <a:lnTo>
                    <a:pt x="1417751" y="722122"/>
                  </a:lnTo>
                  <a:lnTo>
                    <a:pt x="1370088" y="704329"/>
                  </a:lnTo>
                  <a:lnTo>
                    <a:pt x="1322666" y="686282"/>
                  </a:lnTo>
                  <a:lnTo>
                    <a:pt x="1275486" y="667994"/>
                  </a:lnTo>
                  <a:lnTo>
                    <a:pt x="1228556" y="649452"/>
                  </a:lnTo>
                  <a:lnTo>
                    <a:pt x="1181878" y="630669"/>
                  </a:lnTo>
                  <a:lnTo>
                    <a:pt x="1135460" y="611631"/>
                  </a:lnTo>
                  <a:lnTo>
                    <a:pt x="1089306" y="592340"/>
                  </a:lnTo>
                  <a:lnTo>
                    <a:pt x="1043424" y="572795"/>
                  </a:lnTo>
                  <a:lnTo>
                    <a:pt x="997817" y="552996"/>
                  </a:lnTo>
                  <a:lnTo>
                    <a:pt x="952491" y="532955"/>
                  </a:lnTo>
                  <a:lnTo>
                    <a:pt x="907451" y="512648"/>
                  </a:lnTo>
                  <a:lnTo>
                    <a:pt x="862703" y="492099"/>
                  </a:lnTo>
                  <a:lnTo>
                    <a:pt x="818253" y="471284"/>
                  </a:lnTo>
                  <a:lnTo>
                    <a:pt x="774105" y="450215"/>
                  </a:lnTo>
                  <a:lnTo>
                    <a:pt x="730265" y="428878"/>
                  </a:lnTo>
                  <a:lnTo>
                    <a:pt x="686739" y="407301"/>
                  </a:lnTo>
                  <a:lnTo>
                    <a:pt x="643531" y="385445"/>
                  </a:lnTo>
                  <a:lnTo>
                    <a:pt x="600647" y="363347"/>
                  </a:lnTo>
                  <a:lnTo>
                    <a:pt x="558095" y="340982"/>
                  </a:lnTo>
                  <a:lnTo>
                    <a:pt x="515876" y="318350"/>
                  </a:lnTo>
                  <a:lnTo>
                    <a:pt x="473999" y="295465"/>
                  </a:lnTo>
                  <a:lnTo>
                    <a:pt x="432468" y="272300"/>
                  </a:lnTo>
                  <a:lnTo>
                    <a:pt x="391287" y="248894"/>
                  </a:lnTo>
                  <a:lnTo>
                    <a:pt x="350464" y="225209"/>
                  </a:lnTo>
                  <a:lnTo>
                    <a:pt x="310001" y="201256"/>
                  </a:lnTo>
                  <a:lnTo>
                    <a:pt x="269908" y="177038"/>
                  </a:lnTo>
                  <a:lnTo>
                    <a:pt x="230187" y="152552"/>
                  </a:lnTo>
                  <a:lnTo>
                    <a:pt x="190845" y="127812"/>
                  </a:lnTo>
                  <a:lnTo>
                    <a:pt x="151886" y="102781"/>
                  </a:lnTo>
                  <a:lnTo>
                    <a:pt x="113317" y="77495"/>
                  </a:lnTo>
                  <a:lnTo>
                    <a:pt x="75143" y="51930"/>
                  </a:lnTo>
                  <a:lnTo>
                    <a:pt x="37367" y="260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5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68720" y="8299082"/>
              <a:ext cx="97560" cy="12707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95439" y="8300885"/>
              <a:ext cx="88597" cy="12383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13159" y="8299082"/>
              <a:ext cx="286560" cy="12707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25999" y="8299082"/>
              <a:ext cx="313560" cy="12707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503362" y="8300885"/>
              <a:ext cx="107279" cy="12528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369796" y="8300885"/>
              <a:ext cx="104399" cy="123482"/>
            </a:xfrm>
            <a:prstGeom prst="rect">
              <a:avLst/>
            </a:prstGeom>
          </p:spPr>
        </p:pic>
      </p:grpSp>
      <p:graphicFrame>
        <p:nvGraphicFramePr>
          <p:cNvPr id="39" name="object 39"/>
          <p:cNvGraphicFramePr>
            <a:graphicFrameLocks noGrp="1"/>
          </p:cNvGraphicFramePr>
          <p:nvPr/>
        </p:nvGraphicFramePr>
        <p:xfrm>
          <a:off x="431699" y="2172234"/>
          <a:ext cx="6878320" cy="53257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2644"/>
                <a:gridCol w="4796789"/>
                <a:gridCol w="1151254"/>
              </a:tblGrid>
              <a:tr h="611505">
                <a:tc>
                  <a:txBody>
                    <a:bodyPr/>
                    <a:lstStyle/>
                    <a:p>
                      <a:pPr marL="20002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7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Дата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E80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7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Мероприятие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E80BD"/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259079" indent="2286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Время начала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E80BD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15.10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85661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Пенсионная</a:t>
                      </a:r>
                      <a:r>
                        <a:rPr sz="1600" spc="-5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школа.</a:t>
                      </a:r>
                      <a:r>
                        <a:rPr sz="16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Оформление</a:t>
                      </a:r>
                      <a:r>
                        <a:rPr sz="16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цифрового </a:t>
                      </a:r>
                      <a:r>
                        <a:rPr sz="16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удостоверения</a:t>
                      </a:r>
                      <a:r>
                        <a:rPr sz="16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6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МАКС.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10:00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</a:tr>
              <a:tr h="86804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16.10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50038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Всемирный</a:t>
                      </a:r>
                      <a:r>
                        <a:rPr sz="16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6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хлеба-</a:t>
                      </a:r>
                      <a:r>
                        <a:rPr sz="16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«Слава</a:t>
                      </a:r>
                      <a:r>
                        <a:rPr sz="16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хлебу</a:t>
                      </a:r>
                      <a:r>
                        <a:rPr sz="1600" spc="-4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6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столе». </a:t>
                      </a:r>
                      <a:r>
                        <a:rPr sz="16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Беседа</a:t>
                      </a:r>
                      <a:r>
                        <a:rPr sz="16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об</a:t>
                      </a:r>
                      <a:r>
                        <a:rPr sz="16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истории</a:t>
                      </a:r>
                      <a:r>
                        <a:rPr sz="16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хлеба</a:t>
                      </a:r>
                      <a:r>
                        <a:rPr sz="16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6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его</a:t>
                      </a:r>
                      <a:r>
                        <a:rPr sz="16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значении</a:t>
                      </a:r>
                      <a:r>
                        <a:rPr sz="16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для </a:t>
                      </a:r>
                      <a:r>
                        <a:rPr sz="16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человека.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10:00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19.10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641985" indent="5016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Физкультурно-оздоровительное</a:t>
                      </a:r>
                      <a:r>
                        <a:rPr sz="1600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мероприятие. Оздоровительная</a:t>
                      </a:r>
                      <a:r>
                        <a:rPr sz="16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зарядка.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10:00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</a:tr>
              <a:tr h="61087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20.10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«Интересно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жить»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свободное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общение.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10:00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</a:tr>
              <a:tr h="61087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21.10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100330" indent="5016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Экологический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час.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Экскурсия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осень.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Прогулка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парку..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10:00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</a:tr>
              <a:tr h="61087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22.10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Всемирный</a:t>
                      </a:r>
                      <a:r>
                        <a:rPr sz="16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6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эклера.</a:t>
                      </a:r>
                      <a:r>
                        <a:rPr sz="16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Посиделки</a:t>
                      </a:r>
                      <a:r>
                        <a:rPr sz="16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16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чашкой</a:t>
                      </a:r>
                      <a:r>
                        <a:rPr sz="16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чая.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10:00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</a:tr>
              <a:tr h="85534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23.10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69278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Литературно-музыкальная</a:t>
                      </a:r>
                      <a:r>
                        <a:rPr sz="16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гостиная</a:t>
                      </a:r>
                      <a:r>
                        <a:rPr sz="16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«Осенняя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соната».</a:t>
                      </a:r>
                      <a:r>
                        <a:rPr sz="1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Литературные</a:t>
                      </a:r>
                      <a:r>
                        <a:rPr sz="1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чтения.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10:00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417139" y="8366556"/>
            <a:ext cx="4620260" cy="1506855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12700" marR="1434465">
              <a:lnSpc>
                <a:spcPct val="75000"/>
              </a:lnSpc>
              <a:spcBef>
                <a:spcPts val="1180"/>
              </a:spcBef>
            </a:pPr>
            <a:r>
              <a:rPr sz="36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МЫ</a:t>
            </a:r>
            <a:r>
              <a:rPr sz="3600" b="1" spc="-1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3600" b="1" spc="-1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2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3600">
              <a:latin typeface="Calibri"/>
              <a:cs typeface="Calibri"/>
            </a:endParaRPr>
          </a:p>
          <a:p>
            <a:pPr marL="14604">
              <a:lnSpc>
                <a:spcPts val="1510"/>
              </a:lnSpc>
              <a:spcBef>
                <a:spcPts val="1085"/>
              </a:spcBef>
            </a:pP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>
              <a:latin typeface="Calibri"/>
              <a:cs typeface="Calibri"/>
            </a:endParaRPr>
          </a:p>
          <a:p>
            <a:pPr marL="14604">
              <a:lnSpc>
                <a:spcPts val="1510"/>
              </a:lnSpc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Адрес:</a:t>
            </a:r>
            <a:r>
              <a:rPr sz="13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356030,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Красногвардейский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район,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с.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Красногвардейское,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26455" y="8945041"/>
            <a:ext cx="880110" cy="65468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97155">
              <a:lnSpc>
                <a:spcPts val="800"/>
              </a:lnSpc>
              <a:spcBef>
                <a:spcPts val="259"/>
              </a:spcBef>
            </a:pP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Отделение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>
              <a:latin typeface="Calibri"/>
              <a:cs typeface="Calibri"/>
            </a:endParaRPr>
          </a:p>
          <a:p>
            <a:pPr marL="12700" marR="196215">
              <a:lnSpc>
                <a:spcPct val="832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>
              <a:latin typeface="Calibri"/>
              <a:cs typeface="Calibri"/>
            </a:endParaRPr>
          </a:p>
          <a:p>
            <a:pPr marL="12700" marR="5080">
              <a:lnSpc>
                <a:spcPct val="832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30" dirty="0">
                <a:solidFill>
                  <a:srgbClr val="FFFFFF"/>
                </a:solidFill>
                <a:latin typeface="Calibri"/>
                <a:cs typeface="Calibri"/>
              </a:rPr>
              <a:t>Ставропольскому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краю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0" name="object 4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467359">
              <a:lnSpc>
                <a:spcPts val="1300"/>
              </a:lnSpc>
              <a:spcBef>
                <a:spcPts val="35"/>
              </a:spcBef>
            </a:pPr>
            <a:r>
              <a:rPr dirty="0"/>
              <a:t>ул.</a:t>
            </a:r>
            <a:r>
              <a:rPr spc="-40" dirty="0"/>
              <a:t> </a:t>
            </a:r>
            <a:r>
              <a:rPr dirty="0"/>
              <a:t>Октябрьская,</a:t>
            </a:r>
            <a:r>
              <a:rPr spc="-40" dirty="0"/>
              <a:t> </a:t>
            </a:r>
            <a:r>
              <a:rPr dirty="0"/>
              <a:t>д.39</a:t>
            </a:r>
            <a:r>
              <a:rPr spc="-40" dirty="0"/>
              <a:t> </a:t>
            </a:r>
            <a:r>
              <a:rPr spc="-50" dirty="0"/>
              <a:t>а </a:t>
            </a:r>
            <a:r>
              <a:rPr dirty="0"/>
              <a:t>Контактный номер </a:t>
            </a:r>
            <a:r>
              <a:rPr spc="-20" dirty="0"/>
              <a:t>(86541)5-55-</a:t>
            </a:r>
            <a:r>
              <a:rPr spc="-25" dirty="0"/>
              <a:t>00</a:t>
            </a:r>
          </a:p>
          <a:p>
            <a:pPr marL="12700">
              <a:lnSpc>
                <a:spcPts val="1430"/>
              </a:lnSpc>
            </a:pPr>
            <a:r>
              <a:rPr dirty="0"/>
              <a:t>ФИО</a:t>
            </a:r>
            <a:r>
              <a:rPr spc="-40" dirty="0"/>
              <a:t> </a:t>
            </a:r>
            <a:r>
              <a:rPr dirty="0"/>
              <a:t>Кудрявцева</a:t>
            </a:r>
            <a:r>
              <a:rPr spc="-35" dirty="0"/>
              <a:t> </a:t>
            </a:r>
            <a:r>
              <a:rPr dirty="0"/>
              <a:t>Валентина</a:t>
            </a:r>
            <a:r>
              <a:rPr spc="-35" dirty="0"/>
              <a:t> </a:t>
            </a:r>
            <a:r>
              <a:rPr spc="-10" dirty="0"/>
              <a:t>Николаевна</a:t>
            </a:r>
          </a:p>
        </p:txBody>
      </p:sp>
      <p:grpSp>
        <p:nvGrpSpPr>
          <p:cNvPr id="35" name="object 35"/>
          <p:cNvGrpSpPr/>
          <p:nvPr/>
        </p:nvGrpSpPr>
        <p:grpSpPr>
          <a:xfrm>
            <a:off x="6202083" y="8155076"/>
            <a:ext cx="856615" cy="2368550"/>
            <a:chOff x="6202083" y="8155076"/>
            <a:chExt cx="856615" cy="2368550"/>
          </a:xfrm>
        </p:grpSpPr>
        <p:sp>
          <p:nvSpPr>
            <p:cNvPr id="36" name="object 36"/>
            <p:cNvSpPr/>
            <p:nvPr/>
          </p:nvSpPr>
          <p:spPr>
            <a:xfrm>
              <a:off x="6225476" y="8155076"/>
              <a:ext cx="810260" cy="810260"/>
            </a:xfrm>
            <a:custGeom>
              <a:avLst/>
              <a:gdLst/>
              <a:ahLst/>
              <a:cxnLst/>
              <a:rect l="l" t="t" r="r" b="b"/>
              <a:pathLst>
                <a:path w="810259" h="810259">
                  <a:moveTo>
                    <a:pt x="404820" y="0"/>
                  </a:moveTo>
                  <a:lnTo>
                    <a:pt x="357886" y="2744"/>
                  </a:lnTo>
                  <a:lnTo>
                    <a:pt x="312470" y="10770"/>
                  </a:lnTo>
                  <a:lnTo>
                    <a:pt x="268885" y="23762"/>
                  </a:lnTo>
                  <a:lnTo>
                    <a:pt x="227445" y="41408"/>
                  </a:lnTo>
                  <a:lnTo>
                    <a:pt x="188463" y="63393"/>
                  </a:lnTo>
                  <a:lnTo>
                    <a:pt x="152254" y="89405"/>
                  </a:lnTo>
                  <a:lnTo>
                    <a:pt x="119130" y="119130"/>
                  </a:lnTo>
                  <a:lnTo>
                    <a:pt x="89405" y="152254"/>
                  </a:lnTo>
                  <a:lnTo>
                    <a:pt x="63393" y="188464"/>
                  </a:lnTo>
                  <a:lnTo>
                    <a:pt x="41408" y="227446"/>
                  </a:lnTo>
                  <a:lnTo>
                    <a:pt x="23762" y="268887"/>
                  </a:lnTo>
                  <a:lnTo>
                    <a:pt x="10770" y="312472"/>
                  </a:lnTo>
                  <a:lnTo>
                    <a:pt x="2744" y="357890"/>
                  </a:lnTo>
                  <a:lnTo>
                    <a:pt x="0" y="404825"/>
                  </a:lnTo>
                  <a:lnTo>
                    <a:pt x="2744" y="451757"/>
                  </a:lnTo>
                  <a:lnTo>
                    <a:pt x="10770" y="497172"/>
                  </a:lnTo>
                  <a:lnTo>
                    <a:pt x="23762" y="540756"/>
                  </a:lnTo>
                  <a:lnTo>
                    <a:pt x="41408" y="582195"/>
                  </a:lnTo>
                  <a:lnTo>
                    <a:pt x="63393" y="621176"/>
                  </a:lnTo>
                  <a:lnTo>
                    <a:pt x="89405" y="657385"/>
                  </a:lnTo>
                  <a:lnTo>
                    <a:pt x="119130" y="690508"/>
                  </a:lnTo>
                  <a:lnTo>
                    <a:pt x="152254" y="720232"/>
                  </a:lnTo>
                  <a:lnTo>
                    <a:pt x="188463" y="746244"/>
                  </a:lnTo>
                  <a:lnTo>
                    <a:pt x="227445" y="768229"/>
                  </a:lnTo>
                  <a:lnTo>
                    <a:pt x="268885" y="785875"/>
                  </a:lnTo>
                  <a:lnTo>
                    <a:pt x="312470" y="798867"/>
                  </a:lnTo>
                  <a:lnTo>
                    <a:pt x="357886" y="806892"/>
                  </a:lnTo>
                  <a:lnTo>
                    <a:pt x="404820" y="809637"/>
                  </a:lnTo>
                  <a:lnTo>
                    <a:pt x="451753" y="806892"/>
                  </a:lnTo>
                  <a:lnTo>
                    <a:pt x="497169" y="798867"/>
                  </a:lnTo>
                  <a:lnTo>
                    <a:pt x="540754" y="785875"/>
                  </a:lnTo>
                  <a:lnTo>
                    <a:pt x="582194" y="768229"/>
                  </a:lnTo>
                  <a:lnTo>
                    <a:pt x="621175" y="746244"/>
                  </a:lnTo>
                  <a:lnTo>
                    <a:pt x="657384" y="720232"/>
                  </a:lnTo>
                  <a:lnTo>
                    <a:pt x="690508" y="690508"/>
                  </a:lnTo>
                  <a:lnTo>
                    <a:pt x="720233" y="657385"/>
                  </a:lnTo>
                  <a:lnTo>
                    <a:pt x="746245" y="621176"/>
                  </a:lnTo>
                  <a:lnTo>
                    <a:pt x="768230" y="582195"/>
                  </a:lnTo>
                  <a:lnTo>
                    <a:pt x="785876" y="540756"/>
                  </a:lnTo>
                  <a:lnTo>
                    <a:pt x="798868" y="497172"/>
                  </a:lnTo>
                  <a:lnTo>
                    <a:pt x="806894" y="451757"/>
                  </a:lnTo>
                  <a:lnTo>
                    <a:pt x="809638" y="404825"/>
                  </a:lnTo>
                  <a:lnTo>
                    <a:pt x="806894" y="357890"/>
                  </a:lnTo>
                  <a:lnTo>
                    <a:pt x="798868" y="312472"/>
                  </a:lnTo>
                  <a:lnTo>
                    <a:pt x="785876" y="268887"/>
                  </a:lnTo>
                  <a:lnTo>
                    <a:pt x="768230" y="227446"/>
                  </a:lnTo>
                  <a:lnTo>
                    <a:pt x="746245" y="188464"/>
                  </a:lnTo>
                  <a:lnTo>
                    <a:pt x="720233" y="152254"/>
                  </a:lnTo>
                  <a:lnTo>
                    <a:pt x="690508" y="119130"/>
                  </a:lnTo>
                  <a:lnTo>
                    <a:pt x="657384" y="89405"/>
                  </a:lnTo>
                  <a:lnTo>
                    <a:pt x="621175" y="63393"/>
                  </a:lnTo>
                  <a:lnTo>
                    <a:pt x="582194" y="41408"/>
                  </a:lnTo>
                  <a:lnTo>
                    <a:pt x="540754" y="23762"/>
                  </a:lnTo>
                  <a:lnTo>
                    <a:pt x="497169" y="10770"/>
                  </a:lnTo>
                  <a:lnTo>
                    <a:pt x="451753" y="2744"/>
                  </a:lnTo>
                  <a:lnTo>
                    <a:pt x="4048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332397" y="8299081"/>
              <a:ext cx="595800" cy="510844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202083" y="9667075"/>
              <a:ext cx="856439" cy="85643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473</Words>
  <Application>Microsoft Office PowerPoint</Application>
  <PresentationFormat>Произвольный</PresentationFormat>
  <Paragraphs>110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6" baseType="lpstr">
      <vt:lpstr>Calibri</vt:lpstr>
      <vt:lpstr>Times New Roman</vt:lpstr>
      <vt:lpstr>Office Theme</vt:lpstr>
      <vt:lpstr>МЕРОПРИЯТИЯ НА ОКТЯБРЬ</vt:lpstr>
      <vt:lpstr>МЕРОПРИЯТИЯ</vt:lpstr>
      <vt:lpstr>МЕРОПРИЯТИЯ НА ОКТЯБРЬ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ОКТЯБРЬ</dc:title>
  <dc:creator>Долидзе Марина Владимировна</dc:creator>
  <cp:lastModifiedBy>Долидзе Марина Владимировна</cp:lastModifiedBy>
  <cp:revision>1</cp:revision>
  <dcterms:created xsi:type="dcterms:W3CDTF">2026-09-28T10:44:30Z</dcterms:created>
  <dcterms:modified xsi:type="dcterms:W3CDTF">2026-09-28T10:45:13Z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v10.0.20070.1</vt:lpwstr>
  </property>
  <property fmtid="{D5CDD505-2E9C-101B-9397-08002B2CF9AE}" pid="3" name="Created">
    <vt:filetime>2026-09-28T00:00:00Z</vt:filetime>
  </property>
  <property fmtid="{D5CDD505-2E9C-101B-9397-08002B2CF9AE}" pid="4" name="LastSaved">
    <vt:filetime>2026-09-28T00:00:00Z</vt:filetime>
  </property>
  <property fmtid="{D5CDD505-2E9C-101B-9397-08002B2CF9AE}" pid="5" name="Producer">
    <vt:lpwstr>3-Heights(TM) PDF Security Shell 4.8.25.2 (http://www.pdf-tools.com)</vt:lpwstr>
  </property>
</Properties>
</file>