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243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1252" y="6999727"/>
            <a:ext cx="7344156" cy="156057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1252" y="8560302"/>
            <a:ext cx="7344156" cy="156057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1252" y="10120879"/>
            <a:ext cx="7344156" cy="46177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732276" y="108214"/>
            <a:ext cx="3718560" cy="165658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6"/>
            <a:ext cx="680085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19.png"/><Relationship Id="rId2" Type="http://schemas.openxmlformats.org/officeDocument/2006/relationships/image" Target="../media/image5.jp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7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489214"/>
            <a:ext cx="836676" cy="955548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577340" y="815339"/>
            <a:ext cx="294640" cy="182880"/>
          </a:xfrm>
          <a:custGeom>
            <a:avLst/>
            <a:gdLst/>
            <a:ahLst/>
            <a:cxnLst/>
            <a:rect l="l" t="t" r="r" b="b"/>
            <a:pathLst>
              <a:path w="294639" h="182880">
                <a:moveTo>
                  <a:pt x="149352" y="130810"/>
                </a:moveTo>
                <a:lnTo>
                  <a:pt x="126492" y="130810"/>
                </a:lnTo>
                <a:lnTo>
                  <a:pt x="126492" y="0"/>
                </a:lnTo>
                <a:lnTo>
                  <a:pt x="105156" y="0"/>
                </a:lnTo>
                <a:lnTo>
                  <a:pt x="105156" y="130810"/>
                </a:lnTo>
                <a:lnTo>
                  <a:pt x="21336" y="130810"/>
                </a:lnTo>
                <a:lnTo>
                  <a:pt x="21336" y="0"/>
                </a:lnTo>
                <a:lnTo>
                  <a:pt x="0" y="0"/>
                </a:lnTo>
                <a:lnTo>
                  <a:pt x="0" y="130810"/>
                </a:lnTo>
                <a:lnTo>
                  <a:pt x="0" y="149860"/>
                </a:lnTo>
                <a:lnTo>
                  <a:pt x="129540" y="149860"/>
                </a:lnTo>
                <a:lnTo>
                  <a:pt x="129540" y="182880"/>
                </a:lnTo>
                <a:lnTo>
                  <a:pt x="149352" y="182880"/>
                </a:lnTo>
                <a:lnTo>
                  <a:pt x="149352" y="149860"/>
                </a:lnTo>
                <a:lnTo>
                  <a:pt x="149352" y="130810"/>
                </a:lnTo>
                <a:close/>
              </a:path>
              <a:path w="294639" h="182880">
                <a:moveTo>
                  <a:pt x="294132" y="130810"/>
                </a:moveTo>
                <a:lnTo>
                  <a:pt x="205740" y="130810"/>
                </a:lnTo>
                <a:lnTo>
                  <a:pt x="205740" y="82550"/>
                </a:lnTo>
                <a:lnTo>
                  <a:pt x="281940" y="82550"/>
                </a:lnTo>
                <a:lnTo>
                  <a:pt x="281940" y="63500"/>
                </a:lnTo>
                <a:lnTo>
                  <a:pt x="205740" y="63500"/>
                </a:lnTo>
                <a:lnTo>
                  <a:pt x="205740" y="17780"/>
                </a:lnTo>
                <a:lnTo>
                  <a:pt x="291084" y="17780"/>
                </a:lnTo>
                <a:lnTo>
                  <a:pt x="291084" y="0"/>
                </a:lnTo>
                <a:lnTo>
                  <a:pt x="185928" y="0"/>
                </a:lnTo>
                <a:lnTo>
                  <a:pt x="185928" y="17780"/>
                </a:lnTo>
                <a:lnTo>
                  <a:pt x="185928" y="63500"/>
                </a:lnTo>
                <a:lnTo>
                  <a:pt x="185928" y="82550"/>
                </a:lnTo>
                <a:lnTo>
                  <a:pt x="185928" y="130810"/>
                </a:lnTo>
                <a:lnTo>
                  <a:pt x="185928" y="149860"/>
                </a:lnTo>
                <a:lnTo>
                  <a:pt x="294132" y="149860"/>
                </a:lnTo>
                <a:lnTo>
                  <a:pt x="294132" y="130810"/>
                </a:lnTo>
                <a:close/>
              </a:path>
            </a:pathLst>
          </a:custGeom>
          <a:solidFill>
            <a:srgbClr val="575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918716" y="815339"/>
            <a:ext cx="445134" cy="149860"/>
            <a:chOff x="1918716" y="815339"/>
            <a:chExt cx="445134" cy="149860"/>
          </a:xfrm>
        </p:grpSpPr>
        <p:sp>
          <p:nvSpPr>
            <p:cNvPr id="11" name="object 11"/>
            <p:cNvSpPr/>
            <p:nvPr/>
          </p:nvSpPr>
          <p:spPr>
            <a:xfrm>
              <a:off x="1918716" y="815339"/>
              <a:ext cx="288290" cy="149860"/>
            </a:xfrm>
            <a:custGeom>
              <a:avLst/>
              <a:gdLst/>
              <a:ahLst/>
              <a:cxnLst/>
              <a:rect l="l" t="t" r="r" b="b"/>
              <a:pathLst>
                <a:path w="288289" h="149859">
                  <a:moveTo>
                    <a:pt x="128016" y="0"/>
                  </a:moveTo>
                  <a:lnTo>
                    <a:pt x="106680" y="0"/>
                  </a:lnTo>
                  <a:lnTo>
                    <a:pt x="106680" y="63500"/>
                  </a:lnTo>
                  <a:lnTo>
                    <a:pt x="21336" y="63500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63500"/>
                  </a:lnTo>
                  <a:lnTo>
                    <a:pt x="0" y="83820"/>
                  </a:lnTo>
                  <a:lnTo>
                    <a:pt x="0" y="147320"/>
                  </a:lnTo>
                  <a:lnTo>
                    <a:pt x="21336" y="147320"/>
                  </a:lnTo>
                  <a:lnTo>
                    <a:pt x="21336" y="83820"/>
                  </a:lnTo>
                  <a:lnTo>
                    <a:pt x="106680" y="83820"/>
                  </a:lnTo>
                  <a:lnTo>
                    <a:pt x="106680" y="147320"/>
                  </a:lnTo>
                  <a:lnTo>
                    <a:pt x="128016" y="147320"/>
                  </a:lnTo>
                  <a:lnTo>
                    <a:pt x="128016" y="83820"/>
                  </a:lnTo>
                  <a:lnTo>
                    <a:pt x="128016" y="63500"/>
                  </a:lnTo>
                  <a:lnTo>
                    <a:pt x="128016" y="0"/>
                  </a:lnTo>
                  <a:close/>
                </a:path>
                <a:path w="288289" h="149859">
                  <a:moveTo>
                    <a:pt x="288036" y="0"/>
                  </a:moveTo>
                  <a:lnTo>
                    <a:pt x="164592" y="0"/>
                  </a:lnTo>
                  <a:lnTo>
                    <a:pt x="164592" y="17780"/>
                  </a:lnTo>
                  <a:lnTo>
                    <a:pt x="216408" y="17780"/>
                  </a:lnTo>
                  <a:lnTo>
                    <a:pt x="216408" y="149860"/>
                  </a:lnTo>
                  <a:lnTo>
                    <a:pt x="236220" y="149860"/>
                  </a:lnTo>
                  <a:lnTo>
                    <a:pt x="236220" y="17780"/>
                  </a:lnTo>
                  <a:lnTo>
                    <a:pt x="288036" y="17780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57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852" y="815350"/>
              <a:ext cx="118872" cy="147827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003" y="1050046"/>
            <a:ext cx="156972" cy="150875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763267" y="1051539"/>
            <a:ext cx="675640" cy="182245"/>
            <a:chOff x="1763267" y="1051539"/>
            <a:chExt cx="675640" cy="18224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3267" y="1051570"/>
              <a:ext cx="120395" cy="14782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918716" y="1051546"/>
              <a:ext cx="520065" cy="182245"/>
            </a:xfrm>
            <a:custGeom>
              <a:avLst/>
              <a:gdLst/>
              <a:ahLst/>
              <a:cxnLst/>
              <a:rect l="l" t="t" r="r" b="b"/>
              <a:pathLst>
                <a:path w="520064" h="182244">
                  <a:moveTo>
                    <a:pt x="210312" y="130822"/>
                  </a:moveTo>
                  <a:lnTo>
                    <a:pt x="187452" y="130822"/>
                  </a:lnTo>
                  <a:lnTo>
                    <a:pt x="187452" y="0"/>
                  </a:lnTo>
                  <a:lnTo>
                    <a:pt x="166116" y="0"/>
                  </a:lnTo>
                  <a:lnTo>
                    <a:pt x="166116" y="130822"/>
                  </a:lnTo>
                  <a:lnTo>
                    <a:pt x="103632" y="130822"/>
                  </a:lnTo>
                  <a:lnTo>
                    <a:pt x="103632" y="0"/>
                  </a:lnTo>
                  <a:lnTo>
                    <a:pt x="82296" y="0"/>
                  </a:lnTo>
                  <a:lnTo>
                    <a:pt x="82296" y="130822"/>
                  </a:lnTo>
                  <a:lnTo>
                    <a:pt x="21336" y="130822"/>
                  </a:lnTo>
                  <a:lnTo>
                    <a:pt x="21336" y="12"/>
                  </a:lnTo>
                  <a:lnTo>
                    <a:pt x="0" y="12"/>
                  </a:lnTo>
                  <a:lnTo>
                    <a:pt x="0" y="130822"/>
                  </a:lnTo>
                  <a:lnTo>
                    <a:pt x="0" y="149872"/>
                  </a:lnTo>
                  <a:lnTo>
                    <a:pt x="190500" y="149872"/>
                  </a:lnTo>
                  <a:lnTo>
                    <a:pt x="190500" y="181622"/>
                  </a:lnTo>
                  <a:lnTo>
                    <a:pt x="210312" y="181622"/>
                  </a:lnTo>
                  <a:lnTo>
                    <a:pt x="210312" y="149872"/>
                  </a:lnTo>
                  <a:lnTo>
                    <a:pt x="210312" y="130822"/>
                  </a:lnTo>
                  <a:close/>
                </a:path>
                <a:path w="520064" h="182244">
                  <a:moveTo>
                    <a:pt x="350520" y="130822"/>
                  </a:moveTo>
                  <a:lnTo>
                    <a:pt x="263652" y="130822"/>
                  </a:lnTo>
                  <a:lnTo>
                    <a:pt x="263652" y="83832"/>
                  </a:lnTo>
                  <a:lnTo>
                    <a:pt x="338328" y="83832"/>
                  </a:lnTo>
                  <a:lnTo>
                    <a:pt x="338328" y="63512"/>
                  </a:lnTo>
                  <a:lnTo>
                    <a:pt x="263652" y="63512"/>
                  </a:lnTo>
                  <a:lnTo>
                    <a:pt x="263652" y="20332"/>
                  </a:lnTo>
                  <a:lnTo>
                    <a:pt x="347472" y="20332"/>
                  </a:lnTo>
                  <a:lnTo>
                    <a:pt x="347472" y="12"/>
                  </a:lnTo>
                  <a:lnTo>
                    <a:pt x="242316" y="12"/>
                  </a:lnTo>
                  <a:lnTo>
                    <a:pt x="242316" y="20332"/>
                  </a:lnTo>
                  <a:lnTo>
                    <a:pt x="242316" y="63512"/>
                  </a:lnTo>
                  <a:lnTo>
                    <a:pt x="242316" y="83832"/>
                  </a:lnTo>
                  <a:lnTo>
                    <a:pt x="242316" y="130822"/>
                  </a:lnTo>
                  <a:lnTo>
                    <a:pt x="242316" y="149872"/>
                  </a:lnTo>
                  <a:lnTo>
                    <a:pt x="350520" y="149872"/>
                  </a:lnTo>
                  <a:lnTo>
                    <a:pt x="350520" y="130822"/>
                  </a:lnTo>
                  <a:close/>
                </a:path>
                <a:path w="520064" h="182244">
                  <a:moveTo>
                    <a:pt x="519684" y="12"/>
                  </a:moveTo>
                  <a:lnTo>
                    <a:pt x="498348" y="12"/>
                  </a:lnTo>
                  <a:lnTo>
                    <a:pt x="498348" y="66052"/>
                  </a:lnTo>
                  <a:lnTo>
                    <a:pt x="413004" y="66052"/>
                  </a:lnTo>
                  <a:lnTo>
                    <a:pt x="413004" y="12"/>
                  </a:lnTo>
                  <a:lnTo>
                    <a:pt x="391668" y="12"/>
                  </a:lnTo>
                  <a:lnTo>
                    <a:pt x="391668" y="66052"/>
                  </a:lnTo>
                  <a:lnTo>
                    <a:pt x="391668" y="83832"/>
                  </a:lnTo>
                  <a:lnTo>
                    <a:pt x="391668" y="149872"/>
                  </a:lnTo>
                  <a:lnTo>
                    <a:pt x="413004" y="149872"/>
                  </a:lnTo>
                  <a:lnTo>
                    <a:pt x="413004" y="83832"/>
                  </a:lnTo>
                  <a:lnTo>
                    <a:pt x="498348" y="83832"/>
                  </a:lnTo>
                  <a:lnTo>
                    <a:pt x="498348" y="149872"/>
                  </a:lnTo>
                  <a:lnTo>
                    <a:pt x="519684" y="149872"/>
                  </a:lnTo>
                  <a:lnTo>
                    <a:pt x="519684" y="83832"/>
                  </a:lnTo>
                  <a:lnTo>
                    <a:pt x="519684" y="66052"/>
                  </a:lnTo>
                  <a:lnTo>
                    <a:pt x="519684" y="12"/>
                  </a:lnTo>
                  <a:close/>
                </a:path>
              </a:pathLst>
            </a:custGeom>
            <a:solidFill>
              <a:srgbClr val="57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488692" y="1051570"/>
            <a:ext cx="289560" cy="147955"/>
            <a:chOff x="2488692" y="1051570"/>
            <a:chExt cx="289560" cy="147955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8692" y="1051570"/>
              <a:ext cx="128016" cy="1478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9380" y="1051570"/>
              <a:ext cx="118871" cy="147827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1556003" y="1284742"/>
            <a:ext cx="1472565" cy="186055"/>
            <a:chOff x="1556003" y="1284742"/>
            <a:chExt cx="1472565" cy="186055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003" y="1292362"/>
              <a:ext cx="141732" cy="15392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167" y="1292362"/>
              <a:ext cx="163068" cy="15392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191" y="1284742"/>
              <a:ext cx="358139" cy="18592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99715" y="1292362"/>
              <a:ext cx="163068" cy="15392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494788" y="1292859"/>
              <a:ext cx="135890" cy="147320"/>
            </a:xfrm>
            <a:custGeom>
              <a:avLst/>
              <a:gdLst/>
              <a:ahLst/>
              <a:cxnLst/>
              <a:rect l="l" t="t" r="r" b="b"/>
              <a:pathLst>
                <a:path w="135889" h="147319">
                  <a:moveTo>
                    <a:pt x="135636" y="0"/>
                  </a:moveTo>
                  <a:lnTo>
                    <a:pt x="100584" y="0"/>
                  </a:lnTo>
                  <a:lnTo>
                    <a:pt x="100584" y="57150"/>
                  </a:lnTo>
                  <a:lnTo>
                    <a:pt x="33528" y="57150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0" y="86360"/>
                  </a:lnTo>
                  <a:lnTo>
                    <a:pt x="0" y="147320"/>
                  </a:lnTo>
                  <a:lnTo>
                    <a:pt x="33528" y="147320"/>
                  </a:lnTo>
                  <a:lnTo>
                    <a:pt x="33528" y="86360"/>
                  </a:lnTo>
                  <a:lnTo>
                    <a:pt x="100584" y="86360"/>
                  </a:lnTo>
                  <a:lnTo>
                    <a:pt x="100584" y="147320"/>
                  </a:lnTo>
                  <a:lnTo>
                    <a:pt x="135636" y="147320"/>
                  </a:lnTo>
                  <a:lnTo>
                    <a:pt x="135636" y="86360"/>
                  </a:lnTo>
                  <a:lnTo>
                    <a:pt x="135636" y="57150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57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0903" y="1290838"/>
              <a:ext cx="167639" cy="17983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2071" y="1290838"/>
              <a:ext cx="166116" cy="147827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732276" y="108214"/>
            <a:ext cx="3678935" cy="165658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019552" y="302747"/>
            <a:ext cx="230124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48309" marR="5080" indent="-436245">
              <a:lnSpc>
                <a:spcPts val="2700"/>
              </a:lnSpc>
              <a:spcBef>
                <a:spcPts val="640"/>
              </a:spcBef>
            </a:pP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МЕРОПРИЯТИЯ</a:t>
            </a:r>
            <a:r>
              <a:rPr sz="27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27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spc="-25" dirty="0">
                <a:solidFill>
                  <a:srgbClr val="FFFFFF"/>
                </a:solidFill>
                <a:latin typeface="Calibri"/>
                <a:cs typeface="Calibri"/>
              </a:rPr>
              <a:t>ОКТЯБРЬ</a:t>
            </a:r>
            <a:endParaRPr sz="2700">
              <a:latin typeface="Calibri"/>
              <a:cs typeface="Calibri"/>
            </a:endParaRPr>
          </a:p>
          <a:p>
            <a:pPr marR="5080" algn="r">
              <a:lnSpc>
                <a:spcPts val="2700"/>
              </a:lnSpc>
            </a:pP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2026</a:t>
            </a:r>
            <a:endParaRPr sz="2700">
              <a:latin typeface="Calibri"/>
              <a:cs typeface="Calibri"/>
            </a:endParaRPr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660587" y="1922439"/>
          <a:ext cx="6667499" cy="4850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6925"/>
                <a:gridCol w="4922520"/>
                <a:gridCol w="948054"/>
              </a:tblGrid>
              <a:tr h="730885">
                <a:tc>
                  <a:txBody>
                    <a:bodyPr/>
                    <a:lstStyle/>
                    <a:p>
                      <a:pPr marR="184150" algn="r">
                        <a:lnSpc>
                          <a:spcPts val="2065"/>
                        </a:lnSpc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5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120014" indent="27305">
                        <a:lnSpc>
                          <a:spcPts val="181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</a:tr>
              <a:tr h="913765">
                <a:tc>
                  <a:txBody>
                    <a:bodyPr/>
                    <a:lstStyle/>
                    <a:p>
                      <a:pPr marR="184150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221E1F"/>
                          </a:solidFill>
                          <a:latin typeface="Calibri"/>
                          <a:cs typeface="Calibri"/>
                        </a:rPr>
                        <a:t>01.10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23545">
                        <a:lnSpc>
                          <a:spcPts val="1989"/>
                        </a:lnSpc>
                        <a:spcBef>
                          <a:spcPts val="365"/>
                        </a:spcBef>
                      </a:pP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«1-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октября-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наш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день: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говорим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главном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пожилых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людей».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104265">
                <a:tc>
                  <a:txBody>
                    <a:bodyPr/>
                    <a:lstStyle/>
                    <a:p>
                      <a:pPr marR="184150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221E1F"/>
                          </a:solidFill>
                          <a:latin typeface="Calibri"/>
                          <a:cs typeface="Calibri"/>
                        </a:rPr>
                        <a:t>02.10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619760">
                        <a:lnSpc>
                          <a:spcPct val="92400"/>
                        </a:lnSpc>
                        <a:spcBef>
                          <a:spcPts val="320"/>
                        </a:spcBef>
                        <a:tabLst>
                          <a:tab pos="1621155" algn="l"/>
                        </a:tabLst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«Компьютерная</a:t>
                      </a:r>
                      <a:r>
                        <a:rPr sz="18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грамотность» Практическое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занятие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получению государственных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услуг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СФР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через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Единый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портал</a:t>
                      </a:r>
                      <a:r>
                        <a:rPr sz="18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государственных</a:t>
                      </a:r>
                      <a:r>
                        <a:rPr sz="18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услуг.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89280">
                <a:tc>
                  <a:txBody>
                    <a:bodyPr/>
                    <a:lstStyle/>
                    <a:p>
                      <a:pPr marR="177800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05.10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«Какие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наши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годы!»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викторина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923290">
                <a:tc>
                  <a:txBody>
                    <a:bodyPr/>
                    <a:lstStyle/>
                    <a:p>
                      <a:pPr marR="177800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75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рождения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С.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Есенина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ts val="207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Вспоминаем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любимые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произведения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поэта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89280">
                <a:tc>
                  <a:txBody>
                    <a:bodyPr/>
                    <a:lstStyle/>
                    <a:p>
                      <a:pPr marR="177800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07.10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Международный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день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врача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grpSp>
        <p:nvGrpSpPr>
          <p:cNvPr id="2" name="object 2"/>
          <p:cNvGrpSpPr/>
          <p:nvPr/>
        </p:nvGrpSpPr>
        <p:grpSpPr>
          <a:xfrm>
            <a:off x="111252" y="6999727"/>
            <a:ext cx="7344409" cy="3583304"/>
            <a:chOff x="111252" y="6999727"/>
            <a:chExt cx="7344409" cy="3583304"/>
          </a:xfrm>
        </p:grpSpPr>
        <p:pic>
          <p:nvPicPr>
            <p:cNvPr id="3" name="object 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1252" y="6999727"/>
              <a:ext cx="7344156" cy="15605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1252" y="8560302"/>
              <a:ext cx="7344156" cy="15605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1252" y="10120879"/>
              <a:ext cx="7344156" cy="4617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489214"/>
            <a:ext cx="836676" cy="95554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577340" y="815339"/>
            <a:ext cx="294640" cy="182880"/>
          </a:xfrm>
          <a:custGeom>
            <a:avLst/>
            <a:gdLst/>
            <a:ahLst/>
            <a:cxnLst/>
            <a:rect l="l" t="t" r="r" b="b"/>
            <a:pathLst>
              <a:path w="294639" h="182880">
                <a:moveTo>
                  <a:pt x="149352" y="130810"/>
                </a:moveTo>
                <a:lnTo>
                  <a:pt x="126492" y="130810"/>
                </a:lnTo>
                <a:lnTo>
                  <a:pt x="126492" y="0"/>
                </a:lnTo>
                <a:lnTo>
                  <a:pt x="105156" y="0"/>
                </a:lnTo>
                <a:lnTo>
                  <a:pt x="105156" y="130810"/>
                </a:lnTo>
                <a:lnTo>
                  <a:pt x="21336" y="130810"/>
                </a:lnTo>
                <a:lnTo>
                  <a:pt x="21336" y="0"/>
                </a:lnTo>
                <a:lnTo>
                  <a:pt x="0" y="0"/>
                </a:lnTo>
                <a:lnTo>
                  <a:pt x="0" y="130810"/>
                </a:lnTo>
                <a:lnTo>
                  <a:pt x="0" y="149860"/>
                </a:lnTo>
                <a:lnTo>
                  <a:pt x="129540" y="149860"/>
                </a:lnTo>
                <a:lnTo>
                  <a:pt x="129540" y="182880"/>
                </a:lnTo>
                <a:lnTo>
                  <a:pt x="149352" y="182880"/>
                </a:lnTo>
                <a:lnTo>
                  <a:pt x="149352" y="149860"/>
                </a:lnTo>
                <a:lnTo>
                  <a:pt x="149352" y="130810"/>
                </a:lnTo>
                <a:close/>
              </a:path>
              <a:path w="294639" h="182880">
                <a:moveTo>
                  <a:pt x="294132" y="130810"/>
                </a:moveTo>
                <a:lnTo>
                  <a:pt x="205740" y="130810"/>
                </a:lnTo>
                <a:lnTo>
                  <a:pt x="205740" y="82550"/>
                </a:lnTo>
                <a:lnTo>
                  <a:pt x="281940" y="82550"/>
                </a:lnTo>
                <a:lnTo>
                  <a:pt x="281940" y="63500"/>
                </a:lnTo>
                <a:lnTo>
                  <a:pt x="205740" y="63500"/>
                </a:lnTo>
                <a:lnTo>
                  <a:pt x="205740" y="17780"/>
                </a:lnTo>
                <a:lnTo>
                  <a:pt x="291084" y="17780"/>
                </a:lnTo>
                <a:lnTo>
                  <a:pt x="291084" y="0"/>
                </a:lnTo>
                <a:lnTo>
                  <a:pt x="185928" y="0"/>
                </a:lnTo>
                <a:lnTo>
                  <a:pt x="185928" y="17780"/>
                </a:lnTo>
                <a:lnTo>
                  <a:pt x="185928" y="63500"/>
                </a:lnTo>
                <a:lnTo>
                  <a:pt x="185928" y="82550"/>
                </a:lnTo>
                <a:lnTo>
                  <a:pt x="185928" y="130810"/>
                </a:lnTo>
                <a:lnTo>
                  <a:pt x="185928" y="149860"/>
                </a:lnTo>
                <a:lnTo>
                  <a:pt x="294132" y="149860"/>
                </a:lnTo>
                <a:lnTo>
                  <a:pt x="294132" y="130810"/>
                </a:lnTo>
                <a:close/>
              </a:path>
            </a:pathLst>
          </a:custGeom>
          <a:solidFill>
            <a:srgbClr val="575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918716" y="815339"/>
            <a:ext cx="445134" cy="149860"/>
            <a:chOff x="1918716" y="815339"/>
            <a:chExt cx="445134" cy="149860"/>
          </a:xfrm>
        </p:grpSpPr>
        <p:sp>
          <p:nvSpPr>
            <p:cNvPr id="6" name="object 6"/>
            <p:cNvSpPr/>
            <p:nvPr/>
          </p:nvSpPr>
          <p:spPr>
            <a:xfrm>
              <a:off x="1918716" y="815339"/>
              <a:ext cx="288290" cy="149860"/>
            </a:xfrm>
            <a:custGeom>
              <a:avLst/>
              <a:gdLst/>
              <a:ahLst/>
              <a:cxnLst/>
              <a:rect l="l" t="t" r="r" b="b"/>
              <a:pathLst>
                <a:path w="288289" h="149859">
                  <a:moveTo>
                    <a:pt x="128016" y="0"/>
                  </a:moveTo>
                  <a:lnTo>
                    <a:pt x="106680" y="0"/>
                  </a:lnTo>
                  <a:lnTo>
                    <a:pt x="106680" y="63500"/>
                  </a:lnTo>
                  <a:lnTo>
                    <a:pt x="21336" y="63500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63500"/>
                  </a:lnTo>
                  <a:lnTo>
                    <a:pt x="0" y="83820"/>
                  </a:lnTo>
                  <a:lnTo>
                    <a:pt x="0" y="147320"/>
                  </a:lnTo>
                  <a:lnTo>
                    <a:pt x="21336" y="147320"/>
                  </a:lnTo>
                  <a:lnTo>
                    <a:pt x="21336" y="83820"/>
                  </a:lnTo>
                  <a:lnTo>
                    <a:pt x="106680" y="83820"/>
                  </a:lnTo>
                  <a:lnTo>
                    <a:pt x="106680" y="147320"/>
                  </a:lnTo>
                  <a:lnTo>
                    <a:pt x="128016" y="147320"/>
                  </a:lnTo>
                  <a:lnTo>
                    <a:pt x="128016" y="83820"/>
                  </a:lnTo>
                  <a:lnTo>
                    <a:pt x="128016" y="63500"/>
                  </a:lnTo>
                  <a:lnTo>
                    <a:pt x="128016" y="0"/>
                  </a:lnTo>
                  <a:close/>
                </a:path>
                <a:path w="288289" h="149859">
                  <a:moveTo>
                    <a:pt x="288036" y="0"/>
                  </a:moveTo>
                  <a:lnTo>
                    <a:pt x="164592" y="0"/>
                  </a:lnTo>
                  <a:lnTo>
                    <a:pt x="164592" y="17780"/>
                  </a:lnTo>
                  <a:lnTo>
                    <a:pt x="216408" y="17780"/>
                  </a:lnTo>
                  <a:lnTo>
                    <a:pt x="216408" y="149860"/>
                  </a:lnTo>
                  <a:lnTo>
                    <a:pt x="236220" y="149860"/>
                  </a:lnTo>
                  <a:lnTo>
                    <a:pt x="236220" y="17780"/>
                  </a:lnTo>
                  <a:lnTo>
                    <a:pt x="288036" y="17780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57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852" y="815350"/>
              <a:ext cx="118872" cy="147827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003" y="1050046"/>
            <a:ext cx="156972" cy="15087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763267" y="1051539"/>
            <a:ext cx="675640" cy="182245"/>
            <a:chOff x="1763267" y="1051539"/>
            <a:chExt cx="675640" cy="18224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3267" y="1051570"/>
              <a:ext cx="120395" cy="14782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918716" y="1051546"/>
              <a:ext cx="520065" cy="182245"/>
            </a:xfrm>
            <a:custGeom>
              <a:avLst/>
              <a:gdLst/>
              <a:ahLst/>
              <a:cxnLst/>
              <a:rect l="l" t="t" r="r" b="b"/>
              <a:pathLst>
                <a:path w="520064" h="182244">
                  <a:moveTo>
                    <a:pt x="210312" y="130822"/>
                  </a:moveTo>
                  <a:lnTo>
                    <a:pt x="187452" y="130822"/>
                  </a:lnTo>
                  <a:lnTo>
                    <a:pt x="187452" y="0"/>
                  </a:lnTo>
                  <a:lnTo>
                    <a:pt x="166116" y="0"/>
                  </a:lnTo>
                  <a:lnTo>
                    <a:pt x="166116" y="130822"/>
                  </a:lnTo>
                  <a:lnTo>
                    <a:pt x="103632" y="130822"/>
                  </a:lnTo>
                  <a:lnTo>
                    <a:pt x="103632" y="0"/>
                  </a:lnTo>
                  <a:lnTo>
                    <a:pt x="82296" y="0"/>
                  </a:lnTo>
                  <a:lnTo>
                    <a:pt x="82296" y="130822"/>
                  </a:lnTo>
                  <a:lnTo>
                    <a:pt x="21336" y="130822"/>
                  </a:lnTo>
                  <a:lnTo>
                    <a:pt x="21336" y="12"/>
                  </a:lnTo>
                  <a:lnTo>
                    <a:pt x="0" y="12"/>
                  </a:lnTo>
                  <a:lnTo>
                    <a:pt x="0" y="130822"/>
                  </a:lnTo>
                  <a:lnTo>
                    <a:pt x="0" y="149872"/>
                  </a:lnTo>
                  <a:lnTo>
                    <a:pt x="190500" y="149872"/>
                  </a:lnTo>
                  <a:lnTo>
                    <a:pt x="190500" y="181622"/>
                  </a:lnTo>
                  <a:lnTo>
                    <a:pt x="210312" y="181622"/>
                  </a:lnTo>
                  <a:lnTo>
                    <a:pt x="210312" y="149872"/>
                  </a:lnTo>
                  <a:lnTo>
                    <a:pt x="210312" y="130822"/>
                  </a:lnTo>
                  <a:close/>
                </a:path>
                <a:path w="520064" h="182244">
                  <a:moveTo>
                    <a:pt x="350520" y="130822"/>
                  </a:moveTo>
                  <a:lnTo>
                    <a:pt x="263652" y="130822"/>
                  </a:lnTo>
                  <a:lnTo>
                    <a:pt x="263652" y="83832"/>
                  </a:lnTo>
                  <a:lnTo>
                    <a:pt x="338328" y="83832"/>
                  </a:lnTo>
                  <a:lnTo>
                    <a:pt x="338328" y="63512"/>
                  </a:lnTo>
                  <a:lnTo>
                    <a:pt x="263652" y="63512"/>
                  </a:lnTo>
                  <a:lnTo>
                    <a:pt x="263652" y="20332"/>
                  </a:lnTo>
                  <a:lnTo>
                    <a:pt x="347472" y="20332"/>
                  </a:lnTo>
                  <a:lnTo>
                    <a:pt x="347472" y="12"/>
                  </a:lnTo>
                  <a:lnTo>
                    <a:pt x="242316" y="12"/>
                  </a:lnTo>
                  <a:lnTo>
                    <a:pt x="242316" y="20332"/>
                  </a:lnTo>
                  <a:lnTo>
                    <a:pt x="242316" y="63512"/>
                  </a:lnTo>
                  <a:lnTo>
                    <a:pt x="242316" y="83832"/>
                  </a:lnTo>
                  <a:lnTo>
                    <a:pt x="242316" y="130822"/>
                  </a:lnTo>
                  <a:lnTo>
                    <a:pt x="242316" y="149872"/>
                  </a:lnTo>
                  <a:lnTo>
                    <a:pt x="350520" y="149872"/>
                  </a:lnTo>
                  <a:lnTo>
                    <a:pt x="350520" y="130822"/>
                  </a:lnTo>
                  <a:close/>
                </a:path>
                <a:path w="520064" h="182244">
                  <a:moveTo>
                    <a:pt x="519684" y="12"/>
                  </a:moveTo>
                  <a:lnTo>
                    <a:pt x="498348" y="12"/>
                  </a:lnTo>
                  <a:lnTo>
                    <a:pt x="498348" y="66052"/>
                  </a:lnTo>
                  <a:lnTo>
                    <a:pt x="413004" y="66052"/>
                  </a:lnTo>
                  <a:lnTo>
                    <a:pt x="413004" y="12"/>
                  </a:lnTo>
                  <a:lnTo>
                    <a:pt x="391668" y="12"/>
                  </a:lnTo>
                  <a:lnTo>
                    <a:pt x="391668" y="66052"/>
                  </a:lnTo>
                  <a:lnTo>
                    <a:pt x="391668" y="83832"/>
                  </a:lnTo>
                  <a:lnTo>
                    <a:pt x="391668" y="149872"/>
                  </a:lnTo>
                  <a:lnTo>
                    <a:pt x="413004" y="149872"/>
                  </a:lnTo>
                  <a:lnTo>
                    <a:pt x="413004" y="83832"/>
                  </a:lnTo>
                  <a:lnTo>
                    <a:pt x="498348" y="83832"/>
                  </a:lnTo>
                  <a:lnTo>
                    <a:pt x="498348" y="149872"/>
                  </a:lnTo>
                  <a:lnTo>
                    <a:pt x="519684" y="149872"/>
                  </a:lnTo>
                  <a:lnTo>
                    <a:pt x="519684" y="83832"/>
                  </a:lnTo>
                  <a:lnTo>
                    <a:pt x="519684" y="66052"/>
                  </a:lnTo>
                  <a:lnTo>
                    <a:pt x="519684" y="12"/>
                  </a:lnTo>
                  <a:close/>
                </a:path>
              </a:pathLst>
            </a:custGeom>
            <a:solidFill>
              <a:srgbClr val="57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488692" y="1051570"/>
            <a:ext cx="289560" cy="147955"/>
            <a:chOff x="2488692" y="1051570"/>
            <a:chExt cx="289560" cy="14795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8692" y="1051570"/>
              <a:ext cx="128016" cy="1478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9380" y="1051570"/>
              <a:ext cx="118871" cy="147827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556003" y="1284742"/>
            <a:ext cx="1472565" cy="186055"/>
            <a:chOff x="1556003" y="1284742"/>
            <a:chExt cx="1472565" cy="186055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003" y="1292362"/>
              <a:ext cx="141732" cy="1539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167" y="1292362"/>
              <a:ext cx="163068" cy="1539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191" y="1284742"/>
              <a:ext cx="358139" cy="1859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99715" y="1292362"/>
              <a:ext cx="163068" cy="15392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94788" y="1292859"/>
              <a:ext cx="135890" cy="147320"/>
            </a:xfrm>
            <a:custGeom>
              <a:avLst/>
              <a:gdLst/>
              <a:ahLst/>
              <a:cxnLst/>
              <a:rect l="l" t="t" r="r" b="b"/>
              <a:pathLst>
                <a:path w="135889" h="147319">
                  <a:moveTo>
                    <a:pt x="135636" y="0"/>
                  </a:moveTo>
                  <a:lnTo>
                    <a:pt x="100584" y="0"/>
                  </a:lnTo>
                  <a:lnTo>
                    <a:pt x="100584" y="57150"/>
                  </a:lnTo>
                  <a:lnTo>
                    <a:pt x="33528" y="57150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0" y="86360"/>
                  </a:lnTo>
                  <a:lnTo>
                    <a:pt x="0" y="147320"/>
                  </a:lnTo>
                  <a:lnTo>
                    <a:pt x="33528" y="147320"/>
                  </a:lnTo>
                  <a:lnTo>
                    <a:pt x="33528" y="86360"/>
                  </a:lnTo>
                  <a:lnTo>
                    <a:pt x="100584" y="86360"/>
                  </a:lnTo>
                  <a:lnTo>
                    <a:pt x="100584" y="147320"/>
                  </a:lnTo>
                  <a:lnTo>
                    <a:pt x="135636" y="147320"/>
                  </a:lnTo>
                  <a:lnTo>
                    <a:pt x="135636" y="86360"/>
                  </a:lnTo>
                  <a:lnTo>
                    <a:pt x="135636" y="57150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57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0903" y="1290838"/>
              <a:ext cx="167639" cy="17983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2071" y="1290838"/>
              <a:ext cx="166116" cy="147827"/>
            </a:xfrm>
            <a:prstGeom prst="rect">
              <a:avLst/>
            </a:prstGeom>
          </p:spPr>
        </p:pic>
      </p:grpSp>
      <p:sp>
        <p:nvSpPr>
          <p:cNvPr id="2" name="object 2"/>
          <p:cNvSpPr txBox="1"/>
          <p:nvPr/>
        </p:nvSpPr>
        <p:spPr>
          <a:xfrm>
            <a:off x="4912871" y="316463"/>
            <a:ext cx="230124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41959" marR="5080" indent="-429895">
              <a:lnSpc>
                <a:spcPts val="2700"/>
              </a:lnSpc>
              <a:spcBef>
                <a:spcPts val="640"/>
              </a:spcBef>
            </a:pP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МЕРОПРИЯТИЯ</a:t>
            </a:r>
            <a:r>
              <a:rPr sz="27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27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ОКТЯБРЬ</a:t>
            </a:r>
            <a:endParaRPr sz="2700">
              <a:latin typeface="Calibri"/>
              <a:cs typeface="Calibri"/>
            </a:endParaRPr>
          </a:p>
          <a:p>
            <a:pPr marR="6350" algn="r">
              <a:lnSpc>
                <a:spcPts val="2700"/>
              </a:lnSpc>
            </a:pP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2026</a:t>
            </a:r>
            <a:endParaRPr sz="2700">
              <a:latin typeface="Calibri"/>
              <a:cs typeface="Calibri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640776" y="2013879"/>
          <a:ext cx="6650990" cy="495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7240"/>
                <a:gridCol w="4843145"/>
                <a:gridCol w="942974"/>
              </a:tblGrid>
              <a:tr h="641350">
                <a:tc>
                  <a:txBody>
                    <a:bodyPr/>
                    <a:lstStyle/>
                    <a:p>
                      <a:pPr marR="174625" algn="r">
                        <a:lnSpc>
                          <a:spcPts val="2065"/>
                        </a:lnSpc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5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121920" marR="118745" indent="27305">
                        <a:lnSpc>
                          <a:spcPts val="181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</a:tr>
              <a:tr h="461645">
                <a:tc>
                  <a:txBody>
                    <a:bodyPr/>
                    <a:lstStyle/>
                    <a:p>
                      <a:pPr marR="158115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08.10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Основы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самомассажа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86715">
                <a:tc>
                  <a:txBody>
                    <a:bodyPr/>
                    <a:lstStyle/>
                    <a:p>
                      <a:pPr marR="158115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ВКС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«Пенсионная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грамотность»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694690">
                <a:tc>
                  <a:txBody>
                    <a:bodyPr/>
                    <a:lstStyle/>
                    <a:p>
                      <a:pPr marR="158115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 marR="1115060">
                        <a:lnSpc>
                          <a:spcPts val="1989"/>
                        </a:lnSpc>
                        <a:spcBef>
                          <a:spcPts val="36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любопытных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событий,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делимся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необычными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новостями.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102995">
                <a:tc>
                  <a:txBody>
                    <a:bodyPr/>
                    <a:lstStyle/>
                    <a:p>
                      <a:pPr marR="158115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13.10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 marR="540385">
                        <a:lnSpc>
                          <a:spcPts val="1989"/>
                        </a:lnSpc>
                        <a:spcBef>
                          <a:spcPts val="365"/>
                        </a:spcBef>
                        <a:tabLst>
                          <a:tab pos="1619885" algn="l"/>
                        </a:tabLst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«Компьютерная</a:t>
                      </a:r>
                      <a:r>
                        <a:rPr sz="18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грамотность» Практическое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занятие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получению государственных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услуг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СФР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через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Единый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портал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государственных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услуг.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615315">
                <a:tc>
                  <a:txBody>
                    <a:bodyPr/>
                    <a:lstStyle/>
                    <a:p>
                      <a:pPr marR="164465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221E1F"/>
                          </a:solidFill>
                          <a:latin typeface="Calibri"/>
                          <a:cs typeface="Calibri"/>
                        </a:rPr>
                        <a:t>14.10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 marR="490855">
                        <a:lnSpc>
                          <a:spcPts val="1989"/>
                        </a:lnSpc>
                        <a:spcBef>
                          <a:spcPts val="36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Делимся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секретами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домашних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заготовок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зиму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221E1F"/>
                          </a:solidFill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R="164465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221E1F"/>
                          </a:solidFill>
                          <a:latin typeface="Calibri"/>
                          <a:cs typeface="Calibri"/>
                        </a:rPr>
                        <a:t>15.10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75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«Игротека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столе»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ts val="207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Настольные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игры.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Свободное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общение.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408305">
                <a:tc>
                  <a:txBody>
                    <a:bodyPr/>
                    <a:lstStyle/>
                    <a:p>
                      <a:pPr marR="164465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221E1F"/>
                          </a:solidFill>
                          <a:latin typeface="Calibri"/>
                          <a:cs typeface="Calibri"/>
                        </a:rPr>
                        <a:t>16.10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Международный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сельских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женщин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221E1F"/>
                          </a:solidFill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489214"/>
            <a:ext cx="836676" cy="95554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577340" y="815339"/>
            <a:ext cx="294640" cy="182880"/>
          </a:xfrm>
          <a:custGeom>
            <a:avLst/>
            <a:gdLst/>
            <a:ahLst/>
            <a:cxnLst/>
            <a:rect l="l" t="t" r="r" b="b"/>
            <a:pathLst>
              <a:path w="294639" h="182880">
                <a:moveTo>
                  <a:pt x="149352" y="130810"/>
                </a:moveTo>
                <a:lnTo>
                  <a:pt x="126492" y="130810"/>
                </a:lnTo>
                <a:lnTo>
                  <a:pt x="126492" y="0"/>
                </a:lnTo>
                <a:lnTo>
                  <a:pt x="105156" y="0"/>
                </a:lnTo>
                <a:lnTo>
                  <a:pt x="105156" y="130810"/>
                </a:lnTo>
                <a:lnTo>
                  <a:pt x="21336" y="130810"/>
                </a:lnTo>
                <a:lnTo>
                  <a:pt x="21336" y="0"/>
                </a:lnTo>
                <a:lnTo>
                  <a:pt x="0" y="0"/>
                </a:lnTo>
                <a:lnTo>
                  <a:pt x="0" y="130810"/>
                </a:lnTo>
                <a:lnTo>
                  <a:pt x="0" y="149860"/>
                </a:lnTo>
                <a:lnTo>
                  <a:pt x="129540" y="149860"/>
                </a:lnTo>
                <a:lnTo>
                  <a:pt x="129540" y="182880"/>
                </a:lnTo>
                <a:lnTo>
                  <a:pt x="149352" y="182880"/>
                </a:lnTo>
                <a:lnTo>
                  <a:pt x="149352" y="149860"/>
                </a:lnTo>
                <a:lnTo>
                  <a:pt x="149352" y="130810"/>
                </a:lnTo>
                <a:close/>
              </a:path>
              <a:path w="294639" h="182880">
                <a:moveTo>
                  <a:pt x="294132" y="130810"/>
                </a:moveTo>
                <a:lnTo>
                  <a:pt x="205740" y="130810"/>
                </a:lnTo>
                <a:lnTo>
                  <a:pt x="205740" y="82550"/>
                </a:lnTo>
                <a:lnTo>
                  <a:pt x="281940" y="82550"/>
                </a:lnTo>
                <a:lnTo>
                  <a:pt x="281940" y="63500"/>
                </a:lnTo>
                <a:lnTo>
                  <a:pt x="205740" y="63500"/>
                </a:lnTo>
                <a:lnTo>
                  <a:pt x="205740" y="17780"/>
                </a:lnTo>
                <a:lnTo>
                  <a:pt x="291084" y="17780"/>
                </a:lnTo>
                <a:lnTo>
                  <a:pt x="291084" y="0"/>
                </a:lnTo>
                <a:lnTo>
                  <a:pt x="185928" y="0"/>
                </a:lnTo>
                <a:lnTo>
                  <a:pt x="185928" y="17780"/>
                </a:lnTo>
                <a:lnTo>
                  <a:pt x="185928" y="63500"/>
                </a:lnTo>
                <a:lnTo>
                  <a:pt x="185928" y="82550"/>
                </a:lnTo>
                <a:lnTo>
                  <a:pt x="185928" y="130810"/>
                </a:lnTo>
                <a:lnTo>
                  <a:pt x="185928" y="149860"/>
                </a:lnTo>
                <a:lnTo>
                  <a:pt x="294132" y="149860"/>
                </a:lnTo>
                <a:lnTo>
                  <a:pt x="294132" y="130810"/>
                </a:lnTo>
                <a:close/>
              </a:path>
            </a:pathLst>
          </a:custGeom>
          <a:solidFill>
            <a:srgbClr val="575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918716" y="815339"/>
            <a:ext cx="445134" cy="149860"/>
            <a:chOff x="1918716" y="815339"/>
            <a:chExt cx="445134" cy="149860"/>
          </a:xfrm>
        </p:grpSpPr>
        <p:sp>
          <p:nvSpPr>
            <p:cNvPr id="6" name="object 6"/>
            <p:cNvSpPr/>
            <p:nvPr/>
          </p:nvSpPr>
          <p:spPr>
            <a:xfrm>
              <a:off x="1918716" y="815339"/>
              <a:ext cx="288290" cy="149860"/>
            </a:xfrm>
            <a:custGeom>
              <a:avLst/>
              <a:gdLst/>
              <a:ahLst/>
              <a:cxnLst/>
              <a:rect l="l" t="t" r="r" b="b"/>
              <a:pathLst>
                <a:path w="288289" h="149859">
                  <a:moveTo>
                    <a:pt x="128016" y="0"/>
                  </a:moveTo>
                  <a:lnTo>
                    <a:pt x="106680" y="0"/>
                  </a:lnTo>
                  <a:lnTo>
                    <a:pt x="106680" y="63500"/>
                  </a:lnTo>
                  <a:lnTo>
                    <a:pt x="21336" y="63500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63500"/>
                  </a:lnTo>
                  <a:lnTo>
                    <a:pt x="0" y="83820"/>
                  </a:lnTo>
                  <a:lnTo>
                    <a:pt x="0" y="147320"/>
                  </a:lnTo>
                  <a:lnTo>
                    <a:pt x="21336" y="147320"/>
                  </a:lnTo>
                  <a:lnTo>
                    <a:pt x="21336" y="83820"/>
                  </a:lnTo>
                  <a:lnTo>
                    <a:pt x="106680" y="83820"/>
                  </a:lnTo>
                  <a:lnTo>
                    <a:pt x="106680" y="147320"/>
                  </a:lnTo>
                  <a:lnTo>
                    <a:pt x="128016" y="147320"/>
                  </a:lnTo>
                  <a:lnTo>
                    <a:pt x="128016" y="83820"/>
                  </a:lnTo>
                  <a:lnTo>
                    <a:pt x="128016" y="63500"/>
                  </a:lnTo>
                  <a:lnTo>
                    <a:pt x="128016" y="0"/>
                  </a:lnTo>
                  <a:close/>
                </a:path>
                <a:path w="288289" h="149859">
                  <a:moveTo>
                    <a:pt x="288036" y="0"/>
                  </a:moveTo>
                  <a:lnTo>
                    <a:pt x="164592" y="0"/>
                  </a:lnTo>
                  <a:lnTo>
                    <a:pt x="164592" y="17780"/>
                  </a:lnTo>
                  <a:lnTo>
                    <a:pt x="216408" y="17780"/>
                  </a:lnTo>
                  <a:lnTo>
                    <a:pt x="216408" y="149860"/>
                  </a:lnTo>
                  <a:lnTo>
                    <a:pt x="236220" y="149860"/>
                  </a:lnTo>
                  <a:lnTo>
                    <a:pt x="236220" y="17780"/>
                  </a:lnTo>
                  <a:lnTo>
                    <a:pt x="288036" y="17780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57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852" y="815350"/>
              <a:ext cx="118872" cy="147827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003" y="1050046"/>
            <a:ext cx="156972" cy="15087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763267" y="1051539"/>
            <a:ext cx="675640" cy="182245"/>
            <a:chOff x="1763267" y="1051539"/>
            <a:chExt cx="675640" cy="18224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3267" y="1051570"/>
              <a:ext cx="120395" cy="14782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918716" y="1051546"/>
              <a:ext cx="520065" cy="182245"/>
            </a:xfrm>
            <a:custGeom>
              <a:avLst/>
              <a:gdLst/>
              <a:ahLst/>
              <a:cxnLst/>
              <a:rect l="l" t="t" r="r" b="b"/>
              <a:pathLst>
                <a:path w="520064" h="182244">
                  <a:moveTo>
                    <a:pt x="210312" y="130822"/>
                  </a:moveTo>
                  <a:lnTo>
                    <a:pt x="187452" y="130822"/>
                  </a:lnTo>
                  <a:lnTo>
                    <a:pt x="187452" y="0"/>
                  </a:lnTo>
                  <a:lnTo>
                    <a:pt x="166116" y="0"/>
                  </a:lnTo>
                  <a:lnTo>
                    <a:pt x="166116" y="130822"/>
                  </a:lnTo>
                  <a:lnTo>
                    <a:pt x="103632" y="130822"/>
                  </a:lnTo>
                  <a:lnTo>
                    <a:pt x="103632" y="0"/>
                  </a:lnTo>
                  <a:lnTo>
                    <a:pt x="82296" y="0"/>
                  </a:lnTo>
                  <a:lnTo>
                    <a:pt x="82296" y="130822"/>
                  </a:lnTo>
                  <a:lnTo>
                    <a:pt x="21336" y="130822"/>
                  </a:lnTo>
                  <a:lnTo>
                    <a:pt x="21336" y="12"/>
                  </a:lnTo>
                  <a:lnTo>
                    <a:pt x="0" y="12"/>
                  </a:lnTo>
                  <a:lnTo>
                    <a:pt x="0" y="130822"/>
                  </a:lnTo>
                  <a:lnTo>
                    <a:pt x="0" y="149872"/>
                  </a:lnTo>
                  <a:lnTo>
                    <a:pt x="190500" y="149872"/>
                  </a:lnTo>
                  <a:lnTo>
                    <a:pt x="190500" y="181622"/>
                  </a:lnTo>
                  <a:lnTo>
                    <a:pt x="210312" y="181622"/>
                  </a:lnTo>
                  <a:lnTo>
                    <a:pt x="210312" y="149872"/>
                  </a:lnTo>
                  <a:lnTo>
                    <a:pt x="210312" y="130822"/>
                  </a:lnTo>
                  <a:close/>
                </a:path>
                <a:path w="520064" h="182244">
                  <a:moveTo>
                    <a:pt x="350520" y="130822"/>
                  </a:moveTo>
                  <a:lnTo>
                    <a:pt x="263652" y="130822"/>
                  </a:lnTo>
                  <a:lnTo>
                    <a:pt x="263652" y="83832"/>
                  </a:lnTo>
                  <a:lnTo>
                    <a:pt x="338328" y="83832"/>
                  </a:lnTo>
                  <a:lnTo>
                    <a:pt x="338328" y="63512"/>
                  </a:lnTo>
                  <a:lnTo>
                    <a:pt x="263652" y="63512"/>
                  </a:lnTo>
                  <a:lnTo>
                    <a:pt x="263652" y="20332"/>
                  </a:lnTo>
                  <a:lnTo>
                    <a:pt x="347472" y="20332"/>
                  </a:lnTo>
                  <a:lnTo>
                    <a:pt x="347472" y="12"/>
                  </a:lnTo>
                  <a:lnTo>
                    <a:pt x="242316" y="12"/>
                  </a:lnTo>
                  <a:lnTo>
                    <a:pt x="242316" y="20332"/>
                  </a:lnTo>
                  <a:lnTo>
                    <a:pt x="242316" y="63512"/>
                  </a:lnTo>
                  <a:lnTo>
                    <a:pt x="242316" y="83832"/>
                  </a:lnTo>
                  <a:lnTo>
                    <a:pt x="242316" y="130822"/>
                  </a:lnTo>
                  <a:lnTo>
                    <a:pt x="242316" y="149872"/>
                  </a:lnTo>
                  <a:lnTo>
                    <a:pt x="350520" y="149872"/>
                  </a:lnTo>
                  <a:lnTo>
                    <a:pt x="350520" y="130822"/>
                  </a:lnTo>
                  <a:close/>
                </a:path>
                <a:path w="520064" h="182244">
                  <a:moveTo>
                    <a:pt x="519684" y="12"/>
                  </a:moveTo>
                  <a:lnTo>
                    <a:pt x="498348" y="12"/>
                  </a:lnTo>
                  <a:lnTo>
                    <a:pt x="498348" y="66052"/>
                  </a:lnTo>
                  <a:lnTo>
                    <a:pt x="413004" y="66052"/>
                  </a:lnTo>
                  <a:lnTo>
                    <a:pt x="413004" y="12"/>
                  </a:lnTo>
                  <a:lnTo>
                    <a:pt x="391668" y="12"/>
                  </a:lnTo>
                  <a:lnTo>
                    <a:pt x="391668" y="66052"/>
                  </a:lnTo>
                  <a:lnTo>
                    <a:pt x="391668" y="83832"/>
                  </a:lnTo>
                  <a:lnTo>
                    <a:pt x="391668" y="149872"/>
                  </a:lnTo>
                  <a:lnTo>
                    <a:pt x="413004" y="149872"/>
                  </a:lnTo>
                  <a:lnTo>
                    <a:pt x="413004" y="83832"/>
                  </a:lnTo>
                  <a:lnTo>
                    <a:pt x="498348" y="83832"/>
                  </a:lnTo>
                  <a:lnTo>
                    <a:pt x="498348" y="149872"/>
                  </a:lnTo>
                  <a:lnTo>
                    <a:pt x="519684" y="149872"/>
                  </a:lnTo>
                  <a:lnTo>
                    <a:pt x="519684" y="83832"/>
                  </a:lnTo>
                  <a:lnTo>
                    <a:pt x="519684" y="66052"/>
                  </a:lnTo>
                  <a:lnTo>
                    <a:pt x="519684" y="12"/>
                  </a:lnTo>
                  <a:close/>
                </a:path>
              </a:pathLst>
            </a:custGeom>
            <a:solidFill>
              <a:srgbClr val="57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488692" y="1051570"/>
            <a:ext cx="289560" cy="147955"/>
            <a:chOff x="2488692" y="1051570"/>
            <a:chExt cx="289560" cy="14795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8692" y="1051570"/>
              <a:ext cx="128016" cy="1478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9380" y="1051570"/>
              <a:ext cx="118871" cy="147827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556003" y="1284742"/>
            <a:ext cx="1472565" cy="186055"/>
            <a:chOff x="1556003" y="1284742"/>
            <a:chExt cx="1472565" cy="186055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003" y="1292362"/>
              <a:ext cx="141732" cy="1539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167" y="1292362"/>
              <a:ext cx="163068" cy="1539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191" y="1284742"/>
              <a:ext cx="358139" cy="1859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99715" y="1292362"/>
              <a:ext cx="163068" cy="15392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94788" y="1292859"/>
              <a:ext cx="135890" cy="147320"/>
            </a:xfrm>
            <a:custGeom>
              <a:avLst/>
              <a:gdLst/>
              <a:ahLst/>
              <a:cxnLst/>
              <a:rect l="l" t="t" r="r" b="b"/>
              <a:pathLst>
                <a:path w="135889" h="147319">
                  <a:moveTo>
                    <a:pt x="135636" y="0"/>
                  </a:moveTo>
                  <a:lnTo>
                    <a:pt x="100584" y="0"/>
                  </a:lnTo>
                  <a:lnTo>
                    <a:pt x="100584" y="57150"/>
                  </a:lnTo>
                  <a:lnTo>
                    <a:pt x="33528" y="57150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0" y="86360"/>
                  </a:lnTo>
                  <a:lnTo>
                    <a:pt x="0" y="147320"/>
                  </a:lnTo>
                  <a:lnTo>
                    <a:pt x="33528" y="147320"/>
                  </a:lnTo>
                  <a:lnTo>
                    <a:pt x="33528" y="86360"/>
                  </a:lnTo>
                  <a:lnTo>
                    <a:pt x="100584" y="86360"/>
                  </a:lnTo>
                  <a:lnTo>
                    <a:pt x="100584" y="147320"/>
                  </a:lnTo>
                  <a:lnTo>
                    <a:pt x="135636" y="147320"/>
                  </a:lnTo>
                  <a:lnTo>
                    <a:pt x="135636" y="86360"/>
                  </a:lnTo>
                  <a:lnTo>
                    <a:pt x="135636" y="57150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57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0903" y="1290838"/>
              <a:ext cx="167639" cy="17983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2071" y="1290838"/>
              <a:ext cx="166116" cy="147827"/>
            </a:xfrm>
            <a:prstGeom prst="rect">
              <a:avLst/>
            </a:prstGeom>
          </p:spPr>
        </p:pic>
      </p:grpSp>
      <p:sp>
        <p:nvSpPr>
          <p:cNvPr id="2" name="object 2"/>
          <p:cNvSpPr txBox="1"/>
          <p:nvPr/>
        </p:nvSpPr>
        <p:spPr>
          <a:xfrm>
            <a:off x="4850388" y="316463"/>
            <a:ext cx="230124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45134" marR="5080" indent="-433070">
              <a:lnSpc>
                <a:spcPts val="2700"/>
              </a:lnSpc>
              <a:spcBef>
                <a:spcPts val="640"/>
              </a:spcBef>
            </a:pP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МЕРОПРИЯТИЯ</a:t>
            </a:r>
            <a:r>
              <a:rPr sz="27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27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spc="-25" dirty="0">
                <a:solidFill>
                  <a:srgbClr val="FFFFFF"/>
                </a:solidFill>
                <a:latin typeface="Calibri"/>
                <a:cs typeface="Calibri"/>
              </a:rPr>
              <a:t>ОКТЯБРЬ</a:t>
            </a:r>
            <a:endParaRPr sz="2700">
              <a:latin typeface="Calibri"/>
              <a:cs typeface="Calibri"/>
            </a:endParaRPr>
          </a:p>
          <a:p>
            <a:pPr marR="6350" algn="r">
              <a:lnSpc>
                <a:spcPts val="2700"/>
              </a:lnSpc>
            </a:pP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2026</a:t>
            </a:r>
            <a:endParaRPr sz="2700">
              <a:latin typeface="Calibri"/>
              <a:cs typeface="Calibri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715452" y="1975779"/>
          <a:ext cx="6719570" cy="4995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6135"/>
                <a:gridCol w="4867910"/>
                <a:gridCol w="939165"/>
              </a:tblGrid>
              <a:tr h="639445">
                <a:tc>
                  <a:txBody>
                    <a:bodyPr/>
                    <a:lstStyle/>
                    <a:p>
                      <a:pPr marR="199390" algn="r">
                        <a:lnSpc>
                          <a:spcPts val="2065"/>
                        </a:lnSpc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5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120014" marR="115570" indent="27305">
                        <a:lnSpc>
                          <a:spcPts val="181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R="207010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Международный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здорового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питания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188085">
                <a:tc>
                  <a:txBody>
                    <a:bodyPr/>
                    <a:lstStyle/>
                    <a:p>
                      <a:pPr marR="207010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20.10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75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«Территория</a:t>
                      </a:r>
                      <a:r>
                        <a:rPr sz="18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хорошего</a:t>
                      </a:r>
                      <a:r>
                        <a:rPr sz="18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настроения»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89535" marR="308610">
                        <a:lnSpc>
                          <a:spcPts val="1989"/>
                        </a:lnSpc>
                        <a:spcBef>
                          <a:spcPts val="12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Читаем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вместе.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Впечатления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800" spc="3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прочитанной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книги,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просмотренного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фильма.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47320">
                        <a:lnSpc>
                          <a:spcPts val="195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Обсуждение,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обмен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мнениями.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98805">
                <a:tc>
                  <a:txBody>
                    <a:bodyPr/>
                    <a:lstStyle/>
                    <a:p>
                      <a:pPr marR="207010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21.10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конфет,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чаепитие.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R="207010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Книжный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мир,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новинки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705485">
                <a:tc>
                  <a:txBody>
                    <a:bodyPr/>
                    <a:lstStyle/>
                    <a:p>
                      <a:pPr marR="213360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221E1F"/>
                          </a:solidFill>
                          <a:latin typeface="Calibri"/>
                          <a:cs typeface="Calibri"/>
                        </a:rPr>
                        <a:t>23.10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 marR="822325">
                        <a:lnSpc>
                          <a:spcPts val="1989"/>
                        </a:lnSpc>
                        <a:spcBef>
                          <a:spcPts val="36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попасться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уловки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телефонных мошенников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221E1F"/>
                          </a:solidFill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627380">
                <a:tc>
                  <a:txBody>
                    <a:bodyPr/>
                    <a:lstStyle/>
                    <a:p>
                      <a:pPr marR="207010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«Затерянный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мир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Балтики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(Гогланд)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489214"/>
            <a:ext cx="836676" cy="95554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577340" y="815339"/>
            <a:ext cx="294640" cy="182880"/>
          </a:xfrm>
          <a:custGeom>
            <a:avLst/>
            <a:gdLst/>
            <a:ahLst/>
            <a:cxnLst/>
            <a:rect l="l" t="t" r="r" b="b"/>
            <a:pathLst>
              <a:path w="294639" h="182880">
                <a:moveTo>
                  <a:pt x="149352" y="130810"/>
                </a:moveTo>
                <a:lnTo>
                  <a:pt x="126492" y="130810"/>
                </a:lnTo>
                <a:lnTo>
                  <a:pt x="126492" y="0"/>
                </a:lnTo>
                <a:lnTo>
                  <a:pt x="105156" y="0"/>
                </a:lnTo>
                <a:lnTo>
                  <a:pt x="105156" y="130810"/>
                </a:lnTo>
                <a:lnTo>
                  <a:pt x="21336" y="130810"/>
                </a:lnTo>
                <a:lnTo>
                  <a:pt x="21336" y="0"/>
                </a:lnTo>
                <a:lnTo>
                  <a:pt x="0" y="0"/>
                </a:lnTo>
                <a:lnTo>
                  <a:pt x="0" y="130810"/>
                </a:lnTo>
                <a:lnTo>
                  <a:pt x="0" y="149860"/>
                </a:lnTo>
                <a:lnTo>
                  <a:pt x="129540" y="149860"/>
                </a:lnTo>
                <a:lnTo>
                  <a:pt x="129540" y="182880"/>
                </a:lnTo>
                <a:lnTo>
                  <a:pt x="149352" y="182880"/>
                </a:lnTo>
                <a:lnTo>
                  <a:pt x="149352" y="149860"/>
                </a:lnTo>
                <a:lnTo>
                  <a:pt x="149352" y="130810"/>
                </a:lnTo>
                <a:close/>
              </a:path>
              <a:path w="294639" h="182880">
                <a:moveTo>
                  <a:pt x="294132" y="130810"/>
                </a:moveTo>
                <a:lnTo>
                  <a:pt x="205740" y="130810"/>
                </a:lnTo>
                <a:lnTo>
                  <a:pt x="205740" y="82550"/>
                </a:lnTo>
                <a:lnTo>
                  <a:pt x="281940" y="82550"/>
                </a:lnTo>
                <a:lnTo>
                  <a:pt x="281940" y="63500"/>
                </a:lnTo>
                <a:lnTo>
                  <a:pt x="205740" y="63500"/>
                </a:lnTo>
                <a:lnTo>
                  <a:pt x="205740" y="17780"/>
                </a:lnTo>
                <a:lnTo>
                  <a:pt x="291084" y="17780"/>
                </a:lnTo>
                <a:lnTo>
                  <a:pt x="291084" y="0"/>
                </a:lnTo>
                <a:lnTo>
                  <a:pt x="185928" y="0"/>
                </a:lnTo>
                <a:lnTo>
                  <a:pt x="185928" y="17780"/>
                </a:lnTo>
                <a:lnTo>
                  <a:pt x="185928" y="63500"/>
                </a:lnTo>
                <a:lnTo>
                  <a:pt x="185928" y="82550"/>
                </a:lnTo>
                <a:lnTo>
                  <a:pt x="185928" y="130810"/>
                </a:lnTo>
                <a:lnTo>
                  <a:pt x="185928" y="149860"/>
                </a:lnTo>
                <a:lnTo>
                  <a:pt x="294132" y="149860"/>
                </a:lnTo>
                <a:lnTo>
                  <a:pt x="294132" y="130810"/>
                </a:lnTo>
                <a:close/>
              </a:path>
            </a:pathLst>
          </a:custGeom>
          <a:solidFill>
            <a:srgbClr val="575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918716" y="815339"/>
            <a:ext cx="445134" cy="149860"/>
            <a:chOff x="1918716" y="815339"/>
            <a:chExt cx="445134" cy="149860"/>
          </a:xfrm>
        </p:grpSpPr>
        <p:sp>
          <p:nvSpPr>
            <p:cNvPr id="6" name="object 6"/>
            <p:cNvSpPr/>
            <p:nvPr/>
          </p:nvSpPr>
          <p:spPr>
            <a:xfrm>
              <a:off x="1918716" y="815339"/>
              <a:ext cx="288290" cy="149860"/>
            </a:xfrm>
            <a:custGeom>
              <a:avLst/>
              <a:gdLst/>
              <a:ahLst/>
              <a:cxnLst/>
              <a:rect l="l" t="t" r="r" b="b"/>
              <a:pathLst>
                <a:path w="288289" h="149859">
                  <a:moveTo>
                    <a:pt x="128016" y="0"/>
                  </a:moveTo>
                  <a:lnTo>
                    <a:pt x="106680" y="0"/>
                  </a:lnTo>
                  <a:lnTo>
                    <a:pt x="106680" y="63500"/>
                  </a:lnTo>
                  <a:lnTo>
                    <a:pt x="21336" y="63500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63500"/>
                  </a:lnTo>
                  <a:lnTo>
                    <a:pt x="0" y="83820"/>
                  </a:lnTo>
                  <a:lnTo>
                    <a:pt x="0" y="147320"/>
                  </a:lnTo>
                  <a:lnTo>
                    <a:pt x="21336" y="147320"/>
                  </a:lnTo>
                  <a:lnTo>
                    <a:pt x="21336" y="83820"/>
                  </a:lnTo>
                  <a:lnTo>
                    <a:pt x="106680" y="83820"/>
                  </a:lnTo>
                  <a:lnTo>
                    <a:pt x="106680" y="147320"/>
                  </a:lnTo>
                  <a:lnTo>
                    <a:pt x="128016" y="147320"/>
                  </a:lnTo>
                  <a:lnTo>
                    <a:pt x="128016" y="83820"/>
                  </a:lnTo>
                  <a:lnTo>
                    <a:pt x="128016" y="63500"/>
                  </a:lnTo>
                  <a:lnTo>
                    <a:pt x="128016" y="0"/>
                  </a:lnTo>
                  <a:close/>
                </a:path>
                <a:path w="288289" h="149859">
                  <a:moveTo>
                    <a:pt x="288036" y="0"/>
                  </a:moveTo>
                  <a:lnTo>
                    <a:pt x="164592" y="0"/>
                  </a:lnTo>
                  <a:lnTo>
                    <a:pt x="164592" y="17780"/>
                  </a:lnTo>
                  <a:lnTo>
                    <a:pt x="216408" y="17780"/>
                  </a:lnTo>
                  <a:lnTo>
                    <a:pt x="216408" y="149860"/>
                  </a:lnTo>
                  <a:lnTo>
                    <a:pt x="236220" y="149860"/>
                  </a:lnTo>
                  <a:lnTo>
                    <a:pt x="236220" y="17780"/>
                  </a:lnTo>
                  <a:lnTo>
                    <a:pt x="288036" y="17780"/>
                  </a:lnTo>
                  <a:lnTo>
                    <a:pt x="288036" y="0"/>
                  </a:lnTo>
                  <a:close/>
                </a:path>
              </a:pathLst>
            </a:custGeom>
            <a:solidFill>
              <a:srgbClr val="57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852" y="815350"/>
              <a:ext cx="118872" cy="147827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003" y="1050046"/>
            <a:ext cx="156972" cy="15087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763267" y="1051539"/>
            <a:ext cx="675640" cy="182245"/>
            <a:chOff x="1763267" y="1051539"/>
            <a:chExt cx="675640" cy="18224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3267" y="1051570"/>
              <a:ext cx="120395" cy="14782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918716" y="1051546"/>
              <a:ext cx="520065" cy="182245"/>
            </a:xfrm>
            <a:custGeom>
              <a:avLst/>
              <a:gdLst/>
              <a:ahLst/>
              <a:cxnLst/>
              <a:rect l="l" t="t" r="r" b="b"/>
              <a:pathLst>
                <a:path w="520064" h="182244">
                  <a:moveTo>
                    <a:pt x="210312" y="130822"/>
                  </a:moveTo>
                  <a:lnTo>
                    <a:pt x="187452" y="130822"/>
                  </a:lnTo>
                  <a:lnTo>
                    <a:pt x="187452" y="0"/>
                  </a:lnTo>
                  <a:lnTo>
                    <a:pt x="166116" y="0"/>
                  </a:lnTo>
                  <a:lnTo>
                    <a:pt x="166116" y="130822"/>
                  </a:lnTo>
                  <a:lnTo>
                    <a:pt x="103632" y="130822"/>
                  </a:lnTo>
                  <a:lnTo>
                    <a:pt x="103632" y="0"/>
                  </a:lnTo>
                  <a:lnTo>
                    <a:pt x="82296" y="0"/>
                  </a:lnTo>
                  <a:lnTo>
                    <a:pt x="82296" y="130822"/>
                  </a:lnTo>
                  <a:lnTo>
                    <a:pt x="21336" y="130822"/>
                  </a:lnTo>
                  <a:lnTo>
                    <a:pt x="21336" y="12"/>
                  </a:lnTo>
                  <a:lnTo>
                    <a:pt x="0" y="12"/>
                  </a:lnTo>
                  <a:lnTo>
                    <a:pt x="0" y="130822"/>
                  </a:lnTo>
                  <a:lnTo>
                    <a:pt x="0" y="149872"/>
                  </a:lnTo>
                  <a:lnTo>
                    <a:pt x="190500" y="149872"/>
                  </a:lnTo>
                  <a:lnTo>
                    <a:pt x="190500" y="181622"/>
                  </a:lnTo>
                  <a:lnTo>
                    <a:pt x="210312" y="181622"/>
                  </a:lnTo>
                  <a:lnTo>
                    <a:pt x="210312" y="149872"/>
                  </a:lnTo>
                  <a:lnTo>
                    <a:pt x="210312" y="130822"/>
                  </a:lnTo>
                  <a:close/>
                </a:path>
                <a:path w="520064" h="182244">
                  <a:moveTo>
                    <a:pt x="350520" y="130822"/>
                  </a:moveTo>
                  <a:lnTo>
                    <a:pt x="263652" y="130822"/>
                  </a:lnTo>
                  <a:lnTo>
                    <a:pt x="263652" y="83832"/>
                  </a:lnTo>
                  <a:lnTo>
                    <a:pt x="338328" y="83832"/>
                  </a:lnTo>
                  <a:lnTo>
                    <a:pt x="338328" y="63512"/>
                  </a:lnTo>
                  <a:lnTo>
                    <a:pt x="263652" y="63512"/>
                  </a:lnTo>
                  <a:lnTo>
                    <a:pt x="263652" y="20332"/>
                  </a:lnTo>
                  <a:lnTo>
                    <a:pt x="347472" y="20332"/>
                  </a:lnTo>
                  <a:lnTo>
                    <a:pt x="347472" y="12"/>
                  </a:lnTo>
                  <a:lnTo>
                    <a:pt x="242316" y="12"/>
                  </a:lnTo>
                  <a:lnTo>
                    <a:pt x="242316" y="20332"/>
                  </a:lnTo>
                  <a:lnTo>
                    <a:pt x="242316" y="63512"/>
                  </a:lnTo>
                  <a:lnTo>
                    <a:pt x="242316" y="83832"/>
                  </a:lnTo>
                  <a:lnTo>
                    <a:pt x="242316" y="130822"/>
                  </a:lnTo>
                  <a:lnTo>
                    <a:pt x="242316" y="149872"/>
                  </a:lnTo>
                  <a:lnTo>
                    <a:pt x="350520" y="149872"/>
                  </a:lnTo>
                  <a:lnTo>
                    <a:pt x="350520" y="130822"/>
                  </a:lnTo>
                  <a:close/>
                </a:path>
                <a:path w="520064" h="182244">
                  <a:moveTo>
                    <a:pt x="519684" y="12"/>
                  </a:moveTo>
                  <a:lnTo>
                    <a:pt x="498348" y="12"/>
                  </a:lnTo>
                  <a:lnTo>
                    <a:pt x="498348" y="66052"/>
                  </a:lnTo>
                  <a:lnTo>
                    <a:pt x="413004" y="66052"/>
                  </a:lnTo>
                  <a:lnTo>
                    <a:pt x="413004" y="12"/>
                  </a:lnTo>
                  <a:lnTo>
                    <a:pt x="391668" y="12"/>
                  </a:lnTo>
                  <a:lnTo>
                    <a:pt x="391668" y="66052"/>
                  </a:lnTo>
                  <a:lnTo>
                    <a:pt x="391668" y="83832"/>
                  </a:lnTo>
                  <a:lnTo>
                    <a:pt x="391668" y="149872"/>
                  </a:lnTo>
                  <a:lnTo>
                    <a:pt x="413004" y="149872"/>
                  </a:lnTo>
                  <a:lnTo>
                    <a:pt x="413004" y="83832"/>
                  </a:lnTo>
                  <a:lnTo>
                    <a:pt x="498348" y="83832"/>
                  </a:lnTo>
                  <a:lnTo>
                    <a:pt x="498348" y="149872"/>
                  </a:lnTo>
                  <a:lnTo>
                    <a:pt x="519684" y="149872"/>
                  </a:lnTo>
                  <a:lnTo>
                    <a:pt x="519684" y="83832"/>
                  </a:lnTo>
                  <a:lnTo>
                    <a:pt x="519684" y="66052"/>
                  </a:lnTo>
                  <a:lnTo>
                    <a:pt x="519684" y="12"/>
                  </a:lnTo>
                  <a:close/>
                </a:path>
              </a:pathLst>
            </a:custGeom>
            <a:solidFill>
              <a:srgbClr val="57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488692" y="1051570"/>
            <a:ext cx="289560" cy="147955"/>
            <a:chOff x="2488692" y="1051570"/>
            <a:chExt cx="289560" cy="14795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8692" y="1051570"/>
              <a:ext cx="128016" cy="1478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9380" y="1051570"/>
              <a:ext cx="118871" cy="147827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556003" y="1284742"/>
            <a:ext cx="1472565" cy="186055"/>
            <a:chOff x="1556003" y="1284742"/>
            <a:chExt cx="1472565" cy="186055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003" y="1292362"/>
              <a:ext cx="141732" cy="1539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167" y="1292362"/>
              <a:ext cx="163068" cy="1539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191" y="1284742"/>
              <a:ext cx="358139" cy="1859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99715" y="1292362"/>
              <a:ext cx="163068" cy="15392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94788" y="1292859"/>
              <a:ext cx="135890" cy="147320"/>
            </a:xfrm>
            <a:custGeom>
              <a:avLst/>
              <a:gdLst/>
              <a:ahLst/>
              <a:cxnLst/>
              <a:rect l="l" t="t" r="r" b="b"/>
              <a:pathLst>
                <a:path w="135889" h="147319">
                  <a:moveTo>
                    <a:pt x="135636" y="0"/>
                  </a:moveTo>
                  <a:lnTo>
                    <a:pt x="100584" y="0"/>
                  </a:lnTo>
                  <a:lnTo>
                    <a:pt x="100584" y="57150"/>
                  </a:lnTo>
                  <a:lnTo>
                    <a:pt x="33528" y="57150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0" y="86360"/>
                  </a:lnTo>
                  <a:lnTo>
                    <a:pt x="0" y="147320"/>
                  </a:lnTo>
                  <a:lnTo>
                    <a:pt x="33528" y="147320"/>
                  </a:lnTo>
                  <a:lnTo>
                    <a:pt x="33528" y="86360"/>
                  </a:lnTo>
                  <a:lnTo>
                    <a:pt x="100584" y="86360"/>
                  </a:lnTo>
                  <a:lnTo>
                    <a:pt x="100584" y="147320"/>
                  </a:lnTo>
                  <a:lnTo>
                    <a:pt x="135636" y="147320"/>
                  </a:lnTo>
                  <a:lnTo>
                    <a:pt x="135636" y="86360"/>
                  </a:lnTo>
                  <a:lnTo>
                    <a:pt x="135636" y="57150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57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0903" y="1290838"/>
              <a:ext cx="167639" cy="17983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2071" y="1290838"/>
              <a:ext cx="166116" cy="147827"/>
            </a:xfrm>
            <a:prstGeom prst="rect">
              <a:avLst/>
            </a:prstGeom>
          </p:spPr>
        </p:pic>
      </p:grpSp>
      <p:sp>
        <p:nvSpPr>
          <p:cNvPr id="2" name="object 2"/>
          <p:cNvSpPr txBox="1"/>
          <p:nvPr/>
        </p:nvSpPr>
        <p:spPr>
          <a:xfrm>
            <a:off x="4850388" y="316463"/>
            <a:ext cx="230124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45134" marR="5080" indent="-433070">
              <a:lnSpc>
                <a:spcPts val="2700"/>
              </a:lnSpc>
              <a:spcBef>
                <a:spcPts val="640"/>
              </a:spcBef>
            </a:pP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МЕРОПРИЯТИЯ</a:t>
            </a:r>
            <a:r>
              <a:rPr sz="27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27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b="1" spc="-25" dirty="0">
                <a:solidFill>
                  <a:srgbClr val="FFFFFF"/>
                </a:solidFill>
                <a:latin typeface="Calibri"/>
                <a:cs typeface="Calibri"/>
              </a:rPr>
              <a:t>ОКТЯБРЬ</a:t>
            </a:r>
            <a:endParaRPr sz="2700">
              <a:latin typeface="Calibri"/>
              <a:cs typeface="Calibri"/>
            </a:endParaRPr>
          </a:p>
          <a:p>
            <a:pPr marR="6350" algn="r">
              <a:lnSpc>
                <a:spcPts val="2700"/>
              </a:lnSpc>
            </a:pPr>
            <a:r>
              <a:rPr sz="2700" b="1" spc="-20" dirty="0">
                <a:solidFill>
                  <a:srgbClr val="FFFFFF"/>
                </a:solidFill>
                <a:latin typeface="Calibri"/>
                <a:cs typeface="Calibri"/>
              </a:rPr>
              <a:t>2026</a:t>
            </a:r>
            <a:endParaRPr sz="2700">
              <a:latin typeface="Calibri"/>
              <a:cs typeface="Calibri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726119" y="2163231"/>
          <a:ext cx="6719570" cy="3990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6135"/>
                <a:gridCol w="4814570"/>
                <a:gridCol w="992505"/>
              </a:tblGrid>
              <a:tr h="639445">
                <a:tc>
                  <a:txBody>
                    <a:bodyPr/>
                    <a:lstStyle/>
                    <a:p>
                      <a:pPr marR="197485" algn="r">
                        <a:lnSpc>
                          <a:spcPts val="2065"/>
                        </a:lnSpc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65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146050" marR="142875" indent="27305">
                        <a:lnSpc>
                          <a:spcPts val="181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</a:tr>
              <a:tr h="913765">
                <a:tc>
                  <a:txBody>
                    <a:bodyPr/>
                    <a:lstStyle/>
                    <a:p>
                      <a:pPr marR="207010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27.10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75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«Игротека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столе»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ts val="207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Настольные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игры.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Свободное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общение.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R="207010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28.10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75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Праздник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тыквы-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царицы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осеннего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урожая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ts val="2075"/>
                        </a:lnSpc>
                      </a:pP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656590">
                <a:tc>
                  <a:txBody>
                    <a:bodyPr/>
                    <a:lstStyle/>
                    <a:p>
                      <a:pPr marR="207010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бабушек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дедушек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1025525">
                <a:tc>
                  <a:txBody>
                    <a:bodyPr/>
                    <a:lstStyle/>
                    <a:p>
                      <a:pPr marR="207010" algn="r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30.10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 marR="624205">
                        <a:lnSpc>
                          <a:spcPts val="1989"/>
                        </a:lnSpc>
                        <a:spcBef>
                          <a:spcPts val="36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именинника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(чествуем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рожденных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октябре)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06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228</Words>
  <Application>Microsoft Office PowerPoint</Application>
  <PresentationFormat>Произвольный</PresentationFormat>
  <Paragraphs>92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&lt;CFEBE0ED5FECE5F0EEEFF0E8FFF2E8E83F5F31305F32362E6F6470&gt;</dc:title>
  <dc:creator>036BondarenkoTN</dc:creator>
  <cp:lastModifiedBy>Долидзе Марина Владимировна</cp:lastModifiedBy>
  <cp:revision>1</cp:revision>
  <dcterms:created xsi:type="dcterms:W3CDTF">2026-09-28T08:10:34Z</dcterms:created>
  <dcterms:modified xsi:type="dcterms:W3CDTF">2026-09-28T08:11:34Z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2026-09-22T00:00:00Z</vt:filetime>
  </property>
  <property fmtid="{D5CDD505-2E9C-101B-9397-08002B2CF9AE}" pid="4" name="Creator">
    <vt:lpwstr>PDF24 Creator</vt:lpwstr>
  </property>
  <property fmtid="{D5CDD505-2E9C-101B-9397-08002B2CF9AE}" pid="5" name="LastSaved">
    <vt:filetime>2026-09-28T00:00:00Z</vt:filetime>
  </property>
  <property fmtid="{D5CDD505-2E9C-101B-9397-08002B2CF9AE}" pid="6" name="Producer">
    <vt:lpwstr>3-Heights(TM) PDF Security Shell 4.8.25.2 (http://www.pdf-tools.com)</vt:lpwstr>
  </property>
</Properties>
</file>