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50202" y="310097"/>
            <a:ext cx="2303145" cy="112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9359" y="2100225"/>
            <a:ext cx="6878320" cy="6141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21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279" y="214199"/>
            <a:ext cx="838080" cy="955801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1577162" y="539647"/>
            <a:ext cx="294005" cy="184150"/>
          </a:xfrm>
          <a:custGeom>
            <a:avLst/>
            <a:gdLst/>
            <a:ahLst/>
            <a:cxnLst/>
            <a:rect l="l" t="t" r="r" b="b"/>
            <a:pathLst>
              <a:path w="294005" h="184150">
                <a:moveTo>
                  <a:pt x="148628" y="130810"/>
                </a:moveTo>
                <a:lnTo>
                  <a:pt x="125564" y="130810"/>
                </a:lnTo>
                <a:lnTo>
                  <a:pt x="125564" y="0"/>
                </a:lnTo>
                <a:lnTo>
                  <a:pt x="104419" y="0"/>
                </a:lnTo>
                <a:lnTo>
                  <a:pt x="104419" y="130810"/>
                </a:lnTo>
                <a:lnTo>
                  <a:pt x="21145" y="130810"/>
                </a:lnTo>
                <a:lnTo>
                  <a:pt x="21145" y="0"/>
                </a:lnTo>
                <a:lnTo>
                  <a:pt x="0" y="0"/>
                </a:lnTo>
                <a:lnTo>
                  <a:pt x="0" y="130810"/>
                </a:lnTo>
                <a:lnTo>
                  <a:pt x="0" y="149860"/>
                </a:lnTo>
                <a:lnTo>
                  <a:pt x="128765" y="149860"/>
                </a:lnTo>
                <a:lnTo>
                  <a:pt x="128765" y="184150"/>
                </a:lnTo>
                <a:lnTo>
                  <a:pt x="148628" y="184150"/>
                </a:lnTo>
                <a:lnTo>
                  <a:pt x="148628" y="149860"/>
                </a:lnTo>
                <a:lnTo>
                  <a:pt x="148628" y="130810"/>
                </a:lnTo>
                <a:close/>
              </a:path>
              <a:path w="294005" h="184150">
                <a:moveTo>
                  <a:pt x="293484" y="130810"/>
                </a:moveTo>
                <a:lnTo>
                  <a:pt x="206362" y="130810"/>
                </a:lnTo>
                <a:lnTo>
                  <a:pt x="206362" y="82550"/>
                </a:lnTo>
                <a:lnTo>
                  <a:pt x="281317" y="82550"/>
                </a:lnTo>
                <a:lnTo>
                  <a:pt x="281317" y="64770"/>
                </a:lnTo>
                <a:lnTo>
                  <a:pt x="206362" y="64770"/>
                </a:lnTo>
                <a:lnTo>
                  <a:pt x="206362" y="19050"/>
                </a:lnTo>
                <a:lnTo>
                  <a:pt x="290499" y="19050"/>
                </a:lnTo>
                <a:lnTo>
                  <a:pt x="290499" y="0"/>
                </a:lnTo>
                <a:lnTo>
                  <a:pt x="185000" y="0"/>
                </a:lnTo>
                <a:lnTo>
                  <a:pt x="185000" y="19050"/>
                </a:lnTo>
                <a:lnTo>
                  <a:pt x="185000" y="64770"/>
                </a:lnTo>
                <a:lnTo>
                  <a:pt x="185000" y="82550"/>
                </a:lnTo>
                <a:lnTo>
                  <a:pt x="185000" y="130810"/>
                </a:lnTo>
                <a:lnTo>
                  <a:pt x="185000" y="149860"/>
                </a:lnTo>
                <a:lnTo>
                  <a:pt x="293484" y="149860"/>
                </a:lnTo>
                <a:lnTo>
                  <a:pt x="293484" y="130810"/>
                </a:lnTo>
                <a:close/>
              </a:path>
            </a:pathLst>
          </a:custGeom>
          <a:solidFill>
            <a:srgbClr val="585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917725" y="540000"/>
            <a:ext cx="446405" cy="149860"/>
            <a:chOff x="1917725" y="540000"/>
            <a:chExt cx="446405" cy="149860"/>
          </a:xfrm>
        </p:grpSpPr>
        <p:sp>
          <p:nvSpPr>
            <p:cNvPr id="16" name="object 16"/>
            <p:cNvSpPr/>
            <p:nvPr/>
          </p:nvSpPr>
          <p:spPr>
            <a:xfrm>
              <a:off x="1917725" y="540003"/>
              <a:ext cx="289560" cy="149860"/>
            </a:xfrm>
            <a:custGeom>
              <a:avLst/>
              <a:gdLst/>
              <a:ahLst/>
              <a:cxnLst/>
              <a:rect l="l" t="t" r="r" b="b"/>
              <a:pathLst>
                <a:path w="289560" h="149859">
                  <a:moveTo>
                    <a:pt x="128600" y="0"/>
                  </a:moveTo>
                  <a:lnTo>
                    <a:pt x="107238" y="0"/>
                  </a:lnTo>
                  <a:lnTo>
                    <a:pt x="107238" y="64770"/>
                  </a:lnTo>
                  <a:lnTo>
                    <a:pt x="21348" y="64770"/>
                  </a:lnTo>
                  <a:lnTo>
                    <a:pt x="21348" y="0"/>
                  </a:lnTo>
                  <a:lnTo>
                    <a:pt x="0" y="0"/>
                  </a:lnTo>
                  <a:lnTo>
                    <a:pt x="0" y="64770"/>
                  </a:lnTo>
                  <a:lnTo>
                    <a:pt x="0" y="83820"/>
                  </a:lnTo>
                  <a:lnTo>
                    <a:pt x="0" y="148590"/>
                  </a:lnTo>
                  <a:lnTo>
                    <a:pt x="21348" y="148590"/>
                  </a:lnTo>
                  <a:lnTo>
                    <a:pt x="21348" y="83820"/>
                  </a:lnTo>
                  <a:lnTo>
                    <a:pt x="107238" y="83820"/>
                  </a:lnTo>
                  <a:lnTo>
                    <a:pt x="107238" y="148590"/>
                  </a:lnTo>
                  <a:lnTo>
                    <a:pt x="128600" y="148590"/>
                  </a:lnTo>
                  <a:lnTo>
                    <a:pt x="128600" y="83820"/>
                  </a:lnTo>
                  <a:lnTo>
                    <a:pt x="128600" y="64770"/>
                  </a:lnTo>
                  <a:lnTo>
                    <a:pt x="128600" y="0"/>
                  </a:lnTo>
                  <a:close/>
                </a:path>
                <a:path w="289560" h="149859">
                  <a:moveTo>
                    <a:pt x="289001" y="0"/>
                  </a:moveTo>
                  <a:lnTo>
                    <a:pt x="165735" y="0"/>
                  </a:lnTo>
                  <a:lnTo>
                    <a:pt x="165735" y="19050"/>
                  </a:lnTo>
                  <a:lnTo>
                    <a:pt x="216801" y="19050"/>
                  </a:lnTo>
                  <a:lnTo>
                    <a:pt x="216801" y="149860"/>
                  </a:lnTo>
                  <a:lnTo>
                    <a:pt x="237731" y="149860"/>
                  </a:lnTo>
                  <a:lnTo>
                    <a:pt x="237731" y="19050"/>
                  </a:lnTo>
                  <a:lnTo>
                    <a:pt x="289001" y="19050"/>
                  </a:lnTo>
                  <a:lnTo>
                    <a:pt x="289001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242" y="540359"/>
              <a:ext cx="119879" cy="148678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638" y="775079"/>
            <a:ext cx="158399" cy="152285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1762925" y="776160"/>
            <a:ext cx="676275" cy="181610"/>
            <a:chOff x="1762925" y="776160"/>
            <a:chExt cx="676275" cy="181610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2925" y="776519"/>
              <a:ext cx="121320" cy="14867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917725" y="776160"/>
              <a:ext cx="521334" cy="181610"/>
            </a:xfrm>
            <a:custGeom>
              <a:avLst/>
              <a:gdLst/>
              <a:ahLst/>
              <a:cxnLst/>
              <a:rect l="l" t="t" r="r" b="b"/>
              <a:pathLst>
                <a:path w="521335" h="181609">
                  <a:moveTo>
                    <a:pt x="104482" y="495"/>
                  </a:moveTo>
                  <a:lnTo>
                    <a:pt x="83502" y="495"/>
                  </a:lnTo>
                  <a:lnTo>
                    <a:pt x="83502" y="131102"/>
                  </a:lnTo>
                  <a:lnTo>
                    <a:pt x="104482" y="131102"/>
                  </a:lnTo>
                  <a:lnTo>
                    <a:pt x="104482" y="495"/>
                  </a:lnTo>
                  <a:close/>
                </a:path>
                <a:path w="521335" h="181609">
                  <a:moveTo>
                    <a:pt x="210248" y="132080"/>
                  </a:moveTo>
                  <a:lnTo>
                    <a:pt x="187769" y="132080"/>
                  </a:lnTo>
                  <a:lnTo>
                    <a:pt x="187769" y="0"/>
                  </a:lnTo>
                  <a:lnTo>
                    <a:pt x="166789" y="0"/>
                  </a:lnTo>
                  <a:lnTo>
                    <a:pt x="166789" y="132080"/>
                  </a:lnTo>
                  <a:lnTo>
                    <a:pt x="21183" y="132080"/>
                  </a:lnTo>
                  <a:lnTo>
                    <a:pt x="21183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49860"/>
                  </a:lnTo>
                  <a:lnTo>
                    <a:pt x="190550" y="149860"/>
                  </a:lnTo>
                  <a:lnTo>
                    <a:pt x="190550" y="181610"/>
                  </a:lnTo>
                  <a:lnTo>
                    <a:pt x="210248" y="181610"/>
                  </a:lnTo>
                  <a:lnTo>
                    <a:pt x="210248" y="149860"/>
                  </a:lnTo>
                  <a:lnTo>
                    <a:pt x="210248" y="132080"/>
                  </a:lnTo>
                  <a:close/>
                </a:path>
                <a:path w="521335" h="181609">
                  <a:moveTo>
                    <a:pt x="351790" y="130810"/>
                  </a:moveTo>
                  <a:lnTo>
                    <a:pt x="264439" y="130810"/>
                  </a:lnTo>
                  <a:lnTo>
                    <a:pt x="264439" y="83820"/>
                  </a:lnTo>
                  <a:lnTo>
                    <a:pt x="339598" y="83820"/>
                  </a:lnTo>
                  <a:lnTo>
                    <a:pt x="339598" y="64770"/>
                  </a:lnTo>
                  <a:lnTo>
                    <a:pt x="264439" y="64770"/>
                  </a:lnTo>
                  <a:lnTo>
                    <a:pt x="264439" y="19050"/>
                  </a:lnTo>
                  <a:lnTo>
                    <a:pt x="348792" y="19050"/>
                  </a:lnTo>
                  <a:lnTo>
                    <a:pt x="348792" y="0"/>
                  </a:lnTo>
                  <a:lnTo>
                    <a:pt x="243027" y="0"/>
                  </a:lnTo>
                  <a:lnTo>
                    <a:pt x="243027" y="19050"/>
                  </a:lnTo>
                  <a:lnTo>
                    <a:pt x="243027" y="64770"/>
                  </a:lnTo>
                  <a:lnTo>
                    <a:pt x="243027" y="83820"/>
                  </a:lnTo>
                  <a:lnTo>
                    <a:pt x="243027" y="130810"/>
                  </a:lnTo>
                  <a:lnTo>
                    <a:pt x="243027" y="149860"/>
                  </a:lnTo>
                  <a:lnTo>
                    <a:pt x="351790" y="149860"/>
                  </a:lnTo>
                  <a:lnTo>
                    <a:pt x="351790" y="130810"/>
                  </a:lnTo>
                  <a:close/>
                </a:path>
                <a:path w="521335" h="181609">
                  <a:moveTo>
                    <a:pt x="521157" y="0"/>
                  </a:moveTo>
                  <a:lnTo>
                    <a:pt x="499745" y="0"/>
                  </a:lnTo>
                  <a:lnTo>
                    <a:pt x="499745" y="64770"/>
                  </a:lnTo>
                  <a:lnTo>
                    <a:pt x="413677" y="64770"/>
                  </a:lnTo>
                  <a:lnTo>
                    <a:pt x="413677" y="0"/>
                  </a:lnTo>
                  <a:lnTo>
                    <a:pt x="392264" y="0"/>
                  </a:lnTo>
                  <a:lnTo>
                    <a:pt x="392264" y="64770"/>
                  </a:lnTo>
                  <a:lnTo>
                    <a:pt x="392264" y="83820"/>
                  </a:lnTo>
                  <a:lnTo>
                    <a:pt x="392264" y="149860"/>
                  </a:lnTo>
                  <a:lnTo>
                    <a:pt x="413677" y="149860"/>
                  </a:lnTo>
                  <a:lnTo>
                    <a:pt x="413677" y="83820"/>
                  </a:lnTo>
                  <a:lnTo>
                    <a:pt x="499745" y="83820"/>
                  </a:lnTo>
                  <a:lnTo>
                    <a:pt x="499745" y="149860"/>
                  </a:lnTo>
                  <a:lnTo>
                    <a:pt x="521157" y="149860"/>
                  </a:lnTo>
                  <a:lnTo>
                    <a:pt x="521157" y="83820"/>
                  </a:lnTo>
                  <a:lnTo>
                    <a:pt x="521157" y="64770"/>
                  </a:lnTo>
                  <a:lnTo>
                    <a:pt x="521157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489034" y="776519"/>
            <a:ext cx="289560" cy="149225"/>
            <a:chOff x="2489034" y="776519"/>
            <a:chExt cx="289560" cy="149225"/>
          </a:xfrm>
        </p:grpSpPr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9034" y="776519"/>
              <a:ext cx="128520" cy="14867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8960" y="776519"/>
              <a:ext cx="119519" cy="148678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1556638" y="1009799"/>
            <a:ext cx="1472565" cy="186690"/>
            <a:chOff x="1556638" y="1009799"/>
            <a:chExt cx="1472565" cy="186690"/>
          </a:xfrm>
        </p:grpSpPr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638" y="1016999"/>
              <a:ext cx="141839" cy="15407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17725" y="1009799"/>
              <a:ext cx="358919" cy="18648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5841" y="1016999"/>
              <a:ext cx="163079" cy="15407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0046" y="1016999"/>
              <a:ext cx="163079" cy="154076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494076" y="1015923"/>
              <a:ext cx="137160" cy="148590"/>
            </a:xfrm>
            <a:custGeom>
              <a:avLst/>
              <a:gdLst/>
              <a:ahLst/>
              <a:cxnLst/>
              <a:rect l="l" t="t" r="r" b="b"/>
              <a:pathLst>
                <a:path w="137160" h="148590">
                  <a:moveTo>
                    <a:pt x="136537" y="0"/>
                  </a:moveTo>
                  <a:lnTo>
                    <a:pt x="102082" y="0"/>
                  </a:lnTo>
                  <a:lnTo>
                    <a:pt x="102082" y="59690"/>
                  </a:lnTo>
                  <a:lnTo>
                    <a:pt x="34442" y="59690"/>
                  </a:lnTo>
                  <a:lnTo>
                    <a:pt x="34442" y="0"/>
                  </a:lnTo>
                  <a:lnTo>
                    <a:pt x="0" y="0"/>
                  </a:lnTo>
                  <a:lnTo>
                    <a:pt x="0" y="59690"/>
                  </a:lnTo>
                  <a:lnTo>
                    <a:pt x="0" y="87630"/>
                  </a:lnTo>
                  <a:lnTo>
                    <a:pt x="0" y="148590"/>
                  </a:lnTo>
                  <a:lnTo>
                    <a:pt x="34442" y="148590"/>
                  </a:lnTo>
                  <a:lnTo>
                    <a:pt x="34442" y="87630"/>
                  </a:lnTo>
                  <a:lnTo>
                    <a:pt x="102082" y="87630"/>
                  </a:lnTo>
                  <a:lnTo>
                    <a:pt x="102082" y="148590"/>
                  </a:lnTo>
                  <a:lnTo>
                    <a:pt x="136537" y="148590"/>
                  </a:lnTo>
                  <a:lnTo>
                    <a:pt x="136537" y="87630"/>
                  </a:lnTo>
                  <a:lnTo>
                    <a:pt x="136537" y="59690"/>
                  </a:lnTo>
                  <a:lnTo>
                    <a:pt x="136537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1475" y="1015920"/>
              <a:ext cx="168840" cy="17999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1640" y="1015920"/>
              <a:ext cx="167039" cy="148678"/>
            </a:xfrm>
            <a:prstGeom prst="rect">
              <a:avLst/>
            </a:prstGeom>
          </p:spPr>
        </p:pic>
      </p:grpSp>
      <p:pic>
        <p:nvPicPr>
          <p:cNvPr id="2" name="object 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31755" y="30600"/>
            <a:ext cx="3718801" cy="1657083"/>
          </a:xfrm>
          <a:prstGeom prst="rect">
            <a:avLst/>
          </a:prstGeom>
        </p:spPr>
      </p:pic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4850640" y="310123"/>
            <a:ext cx="2303145" cy="112331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8784" marR="5715" indent="-426720">
              <a:lnSpc>
                <a:spcPts val="2700"/>
              </a:lnSpc>
              <a:spcBef>
                <a:spcPts val="640"/>
              </a:spcBef>
            </a:pPr>
            <a:r>
              <a:rPr spc="-20" dirty="0"/>
              <a:t>МЕРОПРИЯТИЯ </a:t>
            </a:r>
            <a:r>
              <a:rPr dirty="0"/>
              <a:t>НА</a:t>
            </a:r>
            <a:r>
              <a:rPr spc="-30" dirty="0"/>
              <a:t> </a:t>
            </a:r>
            <a:r>
              <a:rPr spc="-10" dirty="0"/>
              <a:t>ОКТЯБРЬ</a:t>
            </a:r>
          </a:p>
          <a:p>
            <a:pPr marR="5080" algn="r">
              <a:lnSpc>
                <a:spcPts val="2700"/>
              </a:lnSpc>
            </a:pPr>
            <a:r>
              <a:rPr spc="-20" dirty="0"/>
              <a:t>2026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04831" y="1647215"/>
            <a:ext cx="462216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Время</a:t>
            </a:r>
            <a:r>
              <a:rPr sz="1600" b="1" spc="-8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работы:</a:t>
            </a:r>
            <a:r>
              <a:rPr sz="1600" b="1" spc="-3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A"/>
                </a:solidFill>
                <a:latin typeface="Calibri"/>
                <a:cs typeface="Calibri"/>
              </a:rPr>
              <a:t>понедельник</a:t>
            </a:r>
            <a:r>
              <a:rPr sz="1600" b="1" spc="-4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–</a:t>
            </a:r>
            <a:r>
              <a:rPr sz="1600" b="1" spc="-3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пятница</a:t>
            </a:r>
            <a:r>
              <a:rPr sz="1600" b="1" spc="-3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08:00</a:t>
            </a:r>
            <a:r>
              <a:rPr sz="1600" b="1" spc="-2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–</a:t>
            </a:r>
            <a:r>
              <a:rPr sz="1600" b="1" spc="-3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17:00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6199" y="7614361"/>
            <a:ext cx="7344409" cy="3077845"/>
            <a:chOff x="106199" y="7614361"/>
            <a:chExt cx="7344409" cy="3077845"/>
          </a:xfrm>
        </p:grpSpPr>
        <p:sp>
          <p:nvSpPr>
            <p:cNvPr id="4" name="object 4"/>
            <p:cNvSpPr/>
            <p:nvPr/>
          </p:nvSpPr>
          <p:spPr>
            <a:xfrm>
              <a:off x="106199" y="7614361"/>
              <a:ext cx="7344409" cy="3077845"/>
            </a:xfrm>
            <a:custGeom>
              <a:avLst/>
              <a:gdLst/>
              <a:ahLst/>
              <a:cxnLst/>
              <a:rect l="l" t="t" r="r" b="b"/>
              <a:pathLst>
                <a:path w="7344409" h="3077845">
                  <a:moveTo>
                    <a:pt x="0" y="0"/>
                  </a:moveTo>
                  <a:lnTo>
                    <a:pt x="1586" y="3077362"/>
                  </a:lnTo>
                  <a:lnTo>
                    <a:pt x="7343813" y="3077362"/>
                  </a:lnTo>
                  <a:lnTo>
                    <a:pt x="7343775" y="1200975"/>
                  </a:lnTo>
                  <a:lnTo>
                    <a:pt x="7271118" y="1212481"/>
                  </a:lnTo>
                  <a:lnTo>
                    <a:pt x="7196797" y="1223441"/>
                  </a:lnTo>
                  <a:lnTo>
                    <a:pt x="7120839" y="1233843"/>
                  </a:lnTo>
                  <a:lnTo>
                    <a:pt x="7043318" y="1243672"/>
                  </a:lnTo>
                  <a:lnTo>
                    <a:pt x="6964248" y="1252931"/>
                  </a:lnTo>
                  <a:lnTo>
                    <a:pt x="6883692" y="1261605"/>
                  </a:lnTo>
                  <a:lnTo>
                    <a:pt x="6801675" y="1269695"/>
                  </a:lnTo>
                  <a:lnTo>
                    <a:pt x="6718261" y="1277200"/>
                  </a:lnTo>
                  <a:lnTo>
                    <a:pt x="6633476" y="1284109"/>
                  </a:lnTo>
                  <a:lnTo>
                    <a:pt x="6547370" y="1290421"/>
                  </a:lnTo>
                  <a:lnTo>
                    <a:pt x="6459994" y="1296123"/>
                  </a:lnTo>
                  <a:lnTo>
                    <a:pt x="6371374" y="1301203"/>
                  </a:lnTo>
                  <a:lnTo>
                    <a:pt x="6281559" y="1305661"/>
                  </a:lnTo>
                  <a:lnTo>
                    <a:pt x="6190615" y="1309497"/>
                  </a:lnTo>
                  <a:lnTo>
                    <a:pt x="6098552" y="1312710"/>
                  </a:lnTo>
                  <a:lnTo>
                    <a:pt x="6005423" y="1315275"/>
                  </a:lnTo>
                  <a:lnTo>
                    <a:pt x="5911291" y="1317193"/>
                  </a:lnTo>
                  <a:lnTo>
                    <a:pt x="5816180" y="1318463"/>
                  </a:lnTo>
                  <a:lnTo>
                    <a:pt x="5720130" y="1319072"/>
                  </a:lnTo>
                  <a:lnTo>
                    <a:pt x="5623204" y="1319022"/>
                  </a:lnTo>
                  <a:lnTo>
                    <a:pt x="5525427" y="1318310"/>
                  </a:lnTo>
                  <a:lnTo>
                    <a:pt x="5426837" y="1316913"/>
                  </a:lnTo>
                  <a:lnTo>
                    <a:pt x="5327510" y="1314843"/>
                  </a:lnTo>
                  <a:lnTo>
                    <a:pt x="5227459" y="1312087"/>
                  </a:lnTo>
                  <a:lnTo>
                    <a:pt x="5126736" y="1308633"/>
                  </a:lnTo>
                  <a:lnTo>
                    <a:pt x="5025377" y="1304480"/>
                  </a:lnTo>
                  <a:lnTo>
                    <a:pt x="4923447" y="1299616"/>
                  </a:lnTo>
                  <a:lnTo>
                    <a:pt x="4820958" y="1294053"/>
                  </a:lnTo>
                  <a:lnTo>
                    <a:pt x="4717986" y="1287767"/>
                  </a:lnTo>
                  <a:lnTo>
                    <a:pt x="4614557" y="1280756"/>
                  </a:lnTo>
                  <a:lnTo>
                    <a:pt x="4510709" y="1273022"/>
                  </a:lnTo>
                  <a:lnTo>
                    <a:pt x="4406493" y="1264539"/>
                  </a:lnTo>
                  <a:lnTo>
                    <a:pt x="4301959" y="1255331"/>
                  </a:lnTo>
                  <a:lnTo>
                    <a:pt x="4197134" y="1245361"/>
                  </a:lnTo>
                  <a:lnTo>
                    <a:pt x="4092079" y="1234655"/>
                  </a:lnTo>
                  <a:lnTo>
                    <a:pt x="3986822" y="1223175"/>
                  </a:lnTo>
                  <a:lnTo>
                    <a:pt x="3881424" y="1210932"/>
                  </a:lnTo>
                  <a:lnTo>
                    <a:pt x="3775900" y="1197927"/>
                  </a:lnTo>
                  <a:lnTo>
                    <a:pt x="3670325" y="1184135"/>
                  </a:lnTo>
                  <a:lnTo>
                    <a:pt x="3564724" y="1169568"/>
                  </a:lnTo>
                  <a:lnTo>
                    <a:pt x="3459137" y="1154201"/>
                  </a:lnTo>
                  <a:lnTo>
                    <a:pt x="3353625" y="1138047"/>
                  </a:lnTo>
                  <a:lnTo>
                    <a:pt x="3248215" y="1121079"/>
                  </a:lnTo>
                  <a:lnTo>
                    <a:pt x="3142957" y="1103312"/>
                  </a:lnTo>
                  <a:lnTo>
                    <a:pt x="3037890" y="1084732"/>
                  </a:lnTo>
                  <a:lnTo>
                    <a:pt x="2933065" y="1065326"/>
                  </a:lnTo>
                  <a:lnTo>
                    <a:pt x="2828518" y="1045108"/>
                  </a:lnTo>
                  <a:lnTo>
                    <a:pt x="2724289" y="1024051"/>
                  </a:lnTo>
                  <a:lnTo>
                    <a:pt x="2620441" y="1002144"/>
                  </a:lnTo>
                  <a:lnTo>
                    <a:pt x="2516987" y="979411"/>
                  </a:lnTo>
                  <a:lnTo>
                    <a:pt x="2414003" y="955814"/>
                  </a:lnTo>
                  <a:lnTo>
                    <a:pt x="2311514" y="931367"/>
                  </a:lnTo>
                  <a:lnTo>
                    <a:pt x="2209558" y="906056"/>
                  </a:lnTo>
                  <a:lnTo>
                    <a:pt x="2108187" y="879881"/>
                  </a:lnTo>
                  <a:lnTo>
                    <a:pt x="2057730" y="866470"/>
                  </a:lnTo>
                  <a:lnTo>
                    <a:pt x="1957324" y="838974"/>
                  </a:lnTo>
                  <a:lnTo>
                    <a:pt x="1907374" y="824903"/>
                  </a:lnTo>
                  <a:lnTo>
                    <a:pt x="1857603" y="810602"/>
                  </a:lnTo>
                  <a:lnTo>
                    <a:pt x="1808010" y="796086"/>
                  </a:lnTo>
                  <a:lnTo>
                    <a:pt x="1758619" y="781342"/>
                  </a:lnTo>
                  <a:lnTo>
                    <a:pt x="1709420" y="766368"/>
                  </a:lnTo>
                  <a:lnTo>
                    <a:pt x="1660410" y="751179"/>
                  </a:lnTo>
                  <a:lnTo>
                    <a:pt x="1611617" y="735761"/>
                  </a:lnTo>
                  <a:lnTo>
                    <a:pt x="1563027" y="720115"/>
                  </a:lnTo>
                  <a:lnTo>
                    <a:pt x="1514652" y="704253"/>
                  </a:lnTo>
                  <a:lnTo>
                    <a:pt x="1466507" y="688149"/>
                  </a:lnTo>
                  <a:lnTo>
                    <a:pt x="1418590" y="671829"/>
                  </a:lnTo>
                  <a:lnTo>
                    <a:pt x="1370901" y="655269"/>
                  </a:lnTo>
                  <a:lnTo>
                    <a:pt x="1323441" y="638479"/>
                  </a:lnTo>
                  <a:lnTo>
                    <a:pt x="1276235" y="621461"/>
                  </a:lnTo>
                  <a:lnTo>
                    <a:pt x="1229278" y="604215"/>
                  </a:lnTo>
                  <a:lnTo>
                    <a:pt x="1182574" y="586740"/>
                  </a:lnTo>
                  <a:lnTo>
                    <a:pt x="1136128" y="569023"/>
                  </a:lnTo>
                  <a:lnTo>
                    <a:pt x="1089948" y="551078"/>
                  </a:lnTo>
                  <a:lnTo>
                    <a:pt x="1044037" y="532904"/>
                  </a:lnTo>
                  <a:lnTo>
                    <a:pt x="998404" y="514489"/>
                  </a:lnTo>
                  <a:lnTo>
                    <a:pt x="953051" y="495833"/>
                  </a:lnTo>
                  <a:lnTo>
                    <a:pt x="907985" y="476948"/>
                  </a:lnTo>
                  <a:lnTo>
                    <a:pt x="863210" y="457822"/>
                  </a:lnTo>
                  <a:lnTo>
                    <a:pt x="818734" y="438454"/>
                  </a:lnTo>
                  <a:lnTo>
                    <a:pt x="774560" y="418858"/>
                  </a:lnTo>
                  <a:lnTo>
                    <a:pt x="730694" y="399008"/>
                  </a:lnTo>
                  <a:lnTo>
                    <a:pt x="687143" y="378929"/>
                  </a:lnTo>
                  <a:lnTo>
                    <a:pt x="643910" y="358609"/>
                  </a:lnTo>
                  <a:lnTo>
                    <a:pt x="601002" y="338035"/>
                  </a:lnTo>
                  <a:lnTo>
                    <a:pt x="558422" y="317233"/>
                  </a:lnTo>
                  <a:lnTo>
                    <a:pt x="516180" y="296176"/>
                  </a:lnTo>
                  <a:lnTo>
                    <a:pt x="474278" y="274878"/>
                  </a:lnTo>
                  <a:lnTo>
                    <a:pt x="432722" y="253339"/>
                  </a:lnTo>
                  <a:lnTo>
                    <a:pt x="391516" y="231559"/>
                  </a:lnTo>
                  <a:lnTo>
                    <a:pt x="350669" y="209524"/>
                  </a:lnTo>
                  <a:lnTo>
                    <a:pt x="310184" y="187236"/>
                  </a:lnTo>
                  <a:lnTo>
                    <a:pt x="270066" y="164706"/>
                  </a:lnTo>
                  <a:lnTo>
                    <a:pt x="230323" y="141935"/>
                  </a:lnTo>
                  <a:lnTo>
                    <a:pt x="190957" y="118910"/>
                  </a:lnTo>
                  <a:lnTo>
                    <a:pt x="151977" y="95630"/>
                  </a:lnTo>
                  <a:lnTo>
                    <a:pt x="113384" y="72097"/>
                  </a:lnTo>
                  <a:lnTo>
                    <a:pt x="75187" y="48323"/>
                  </a:lnTo>
                  <a:lnTo>
                    <a:pt x="37389" y="242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5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8720" y="8473326"/>
              <a:ext cx="101880" cy="13140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5439" y="8475116"/>
              <a:ext cx="93345" cy="128270"/>
            </a:xfrm>
            <a:custGeom>
              <a:avLst/>
              <a:gdLst/>
              <a:ahLst/>
              <a:cxnLst/>
              <a:rect l="l" t="t" r="r" b="b"/>
              <a:pathLst>
                <a:path w="93345" h="128270">
                  <a:moveTo>
                    <a:pt x="92900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78740"/>
                  </a:lnTo>
                  <a:lnTo>
                    <a:pt x="0" y="128270"/>
                  </a:lnTo>
                  <a:lnTo>
                    <a:pt x="23596" y="128270"/>
                  </a:lnTo>
                  <a:lnTo>
                    <a:pt x="23596" y="78740"/>
                  </a:lnTo>
                  <a:lnTo>
                    <a:pt x="85064" y="78740"/>
                  </a:lnTo>
                  <a:lnTo>
                    <a:pt x="85064" y="59690"/>
                  </a:lnTo>
                  <a:lnTo>
                    <a:pt x="23596" y="59690"/>
                  </a:lnTo>
                  <a:lnTo>
                    <a:pt x="23596" y="20320"/>
                  </a:lnTo>
                  <a:lnTo>
                    <a:pt x="92900" y="20320"/>
                  </a:lnTo>
                  <a:lnTo>
                    <a:pt x="929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3159" y="8473326"/>
              <a:ext cx="290879" cy="13140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25999" y="8473326"/>
              <a:ext cx="317879" cy="13140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69796" y="8475116"/>
              <a:ext cx="108720" cy="1278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03362" y="8475116"/>
              <a:ext cx="111599" cy="129603"/>
            </a:xfrm>
            <a:prstGeom prst="rect">
              <a:avLst/>
            </a:prstGeom>
          </p:spPr>
        </p:pic>
      </p:grp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377459" y="2100225"/>
          <a:ext cx="6790687" cy="6141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2644"/>
                <a:gridCol w="4796789"/>
                <a:gridCol w="1151254"/>
              </a:tblGrid>
              <a:tr h="639445">
                <a:tc>
                  <a:txBody>
                    <a:bodyPr/>
                    <a:lstStyle/>
                    <a:p>
                      <a:pPr marR="179070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marL="227329" marR="220345" indent="2603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marR="171450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01.10.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8608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1800" spc="-35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октября-</a:t>
                      </a:r>
                      <a:r>
                        <a:rPr sz="180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наш</a:t>
                      </a:r>
                      <a:r>
                        <a:rPr sz="1800" spc="-3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день:</a:t>
                      </a:r>
                      <a:r>
                        <a:rPr sz="1800" spc="-3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говорим</a:t>
                      </a:r>
                      <a:r>
                        <a:rPr sz="1800" spc="-35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800" spc="-3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главном</a:t>
                      </a:r>
                      <a:r>
                        <a:rPr sz="1800" spc="-3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5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для </a:t>
                      </a:r>
                      <a:r>
                        <a:rPr sz="180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пожилых</a:t>
                      </a:r>
                      <a:r>
                        <a:rPr sz="1800" spc="-35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людей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R="171450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02.10.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11506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Профилактика</a:t>
                      </a:r>
                      <a:r>
                        <a:rPr sz="1800" spc="-5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сезонных</a:t>
                      </a:r>
                      <a:r>
                        <a:rPr sz="1800" spc="-45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простудных заболеваний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05.10.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Всемирный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защиты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животных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06.10.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Компьютерная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грамотность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07.10.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Территория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хорошего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настроения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08.10.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9885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Лучший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рецепт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заготовок.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Дегустация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домашних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солений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варенья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09.10.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Всё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о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пенсии,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вопросы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консультации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12.10.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Литературная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гостинная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13.10.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Наши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любимые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песни.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Музыкальная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пауза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14.10.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Живая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вода.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Тува.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Целебные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аржаны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15.10.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Осторожно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мошенники.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Лекция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20395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16.10.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Хлеб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всему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голова.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День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хлеба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38" name="object 38"/>
          <p:cNvSpPr txBox="1"/>
          <p:nvPr/>
        </p:nvSpPr>
        <p:spPr>
          <a:xfrm>
            <a:off x="417139" y="8824303"/>
            <a:ext cx="3192145" cy="174815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75000"/>
              </a:lnSpc>
              <a:spcBef>
                <a:spcPts val="28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МЫ</a:t>
            </a:r>
            <a:r>
              <a:rPr sz="3600" b="1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4604">
              <a:lnSpc>
                <a:spcPts val="1510"/>
              </a:lnSpc>
              <a:spcBef>
                <a:spcPts val="1085"/>
              </a:spcBef>
            </a:pP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4604" marR="402590">
              <a:lnSpc>
                <a:spcPts val="1300"/>
              </a:lnSpc>
              <a:spcBef>
                <a:spcPts val="209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Адрес:г.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Светлоград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ул.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Тургенева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д.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24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8(86547)3-00-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17</a:t>
            </a:r>
            <a:endParaRPr sz="1300">
              <a:latin typeface="Calibri"/>
              <a:cs typeface="Calibri"/>
            </a:endParaRPr>
          </a:p>
          <a:p>
            <a:pPr marL="14604">
              <a:lnSpc>
                <a:spcPts val="1430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ФИО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Зубакина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Людмила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Александровна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225476" y="8602560"/>
            <a:ext cx="814069" cy="814069"/>
            <a:chOff x="6225476" y="8602560"/>
            <a:chExt cx="814069" cy="814069"/>
          </a:xfrm>
        </p:grpSpPr>
        <p:sp>
          <p:nvSpPr>
            <p:cNvPr id="34" name="object 34"/>
            <p:cNvSpPr/>
            <p:nvPr/>
          </p:nvSpPr>
          <p:spPr>
            <a:xfrm>
              <a:off x="6225476" y="8602560"/>
              <a:ext cx="814069" cy="814069"/>
            </a:xfrm>
            <a:custGeom>
              <a:avLst/>
              <a:gdLst/>
              <a:ahLst/>
              <a:cxnLst/>
              <a:rect l="l" t="t" r="r" b="b"/>
              <a:pathLst>
                <a:path w="814070" h="814070">
                  <a:moveTo>
                    <a:pt x="406979" y="0"/>
                  </a:moveTo>
                  <a:lnTo>
                    <a:pt x="359795" y="2759"/>
                  </a:lnTo>
                  <a:lnTo>
                    <a:pt x="314136" y="10827"/>
                  </a:lnTo>
                  <a:lnTo>
                    <a:pt x="270319" y="23889"/>
                  </a:lnTo>
                  <a:lnTo>
                    <a:pt x="228658" y="41629"/>
                  </a:lnTo>
                  <a:lnTo>
                    <a:pt x="189469" y="63732"/>
                  </a:lnTo>
                  <a:lnTo>
                    <a:pt x="153066" y="89883"/>
                  </a:lnTo>
                  <a:lnTo>
                    <a:pt x="119766" y="119767"/>
                  </a:lnTo>
                  <a:lnTo>
                    <a:pt x="89882" y="153068"/>
                  </a:lnTo>
                  <a:lnTo>
                    <a:pt x="63732" y="189471"/>
                  </a:lnTo>
                  <a:lnTo>
                    <a:pt x="41629" y="228661"/>
                  </a:lnTo>
                  <a:lnTo>
                    <a:pt x="23889" y="270322"/>
                  </a:lnTo>
                  <a:lnTo>
                    <a:pt x="10827" y="314140"/>
                  </a:lnTo>
                  <a:lnTo>
                    <a:pt x="2759" y="359799"/>
                  </a:lnTo>
                  <a:lnTo>
                    <a:pt x="0" y="406984"/>
                  </a:lnTo>
                  <a:lnTo>
                    <a:pt x="2759" y="454166"/>
                  </a:lnTo>
                  <a:lnTo>
                    <a:pt x="10827" y="499823"/>
                  </a:lnTo>
                  <a:lnTo>
                    <a:pt x="23889" y="543639"/>
                  </a:lnTo>
                  <a:lnTo>
                    <a:pt x="41629" y="585299"/>
                  </a:lnTo>
                  <a:lnTo>
                    <a:pt x="63732" y="624487"/>
                  </a:lnTo>
                  <a:lnTo>
                    <a:pt x="89882" y="660889"/>
                  </a:lnTo>
                  <a:lnTo>
                    <a:pt x="119766" y="694189"/>
                  </a:lnTo>
                  <a:lnTo>
                    <a:pt x="153066" y="724072"/>
                  </a:lnTo>
                  <a:lnTo>
                    <a:pt x="189469" y="750223"/>
                  </a:lnTo>
                  <a:lnTo>
                    <a:pt x="228658" y="772326"/>
                  </a:lnTo>
                  <a:lnTo>
                    <a:pt x="270319" y="790066"/>
                  </a:lnTo>
                  <a:lnTo>
                    <a:pt x="314136" y="803128"/>
                  </a:lnTo>
                  <a:lnTo>
                    <a:pt x="359795" y="811196"/>
                  </a:lnTo>
                  <a:lnTo>
                    <a:pt x="406979" y="813955"/>
                  </a:lnTo>
                  <a:lnTo>
                    <a:pt x="454163" y="811196"/>
                  </a:lnTo>
                  <a:lnTo>
                    <a:pt x="499821" y="803128"/>
                  </a:lnTo>
                  <a:lnTo>
                    <a:pt x="543639" y="790066"/>
                  </a:lnTo>
                  <a:lnTo>
                    <a:pt x="585300" y="772326"/>
                  </a:lnTo>
                  <a:lnTo>
                    <a:pt x="624489" y="750223"/>
                  </a:lnTo>
                  <a:lnTo>
                    <a:pt x="660892" y="724072"/>
                  </a:lnTo>
                  <a:lnTo>
                    <a:pt x="694193" y="694189"/>
                  </a:lnTo>
                  <a:lnTo>
                    <a:pt x="724076" y="660889"/>
                  </a:lnTo>
                  <a:lnTo>
                    <a:pt x="750227" y="624487"/>
                  </a:lnTo>
                  <a:lnTo>
                    <a:pt x="772330" y="585299"/>
                  </a:lnTo>
                  <a:lnTo>
                    <a:pt x="790070" y="543639"/>
                  </a:lnTo>
                  <a:lnTo>
                    <a:pt x="803131" y="499823"/>
                  </a:lnTo>
                  <a:lnTo>
                    <a:pt x="811200" y="454166"/>
                  </a:lnTo>
                  <a:lnTo>
                    <a:pt x="813959" y="406984"/>
                  </a:lnTo>
                  <a:lnTo>
                    <a:pt x="811200" y="359799"/>
                  </a:lnTo>
                  <a:lnTo>
                    <a:pt x="803131" y="314140"/>
                  </a:lnTo>
                  <a:lnTo>
                    <a:pt x="790070" y="270322"/>
                  </a:lnTo>
                  <a:lnTo>
                    <a:pt x="772330" y="228661"/>
                  </a:lnTo>
                  <a:lnTo>
                    <a:pt x="750227" y="189471"/>
                  </a:lnTo>
                  <a:lnTo>
                    <a:pt x="724076" y="153068"/>
                  </a:lnTo>
                  <a:lnTo>
                    <a:pt x="694193" y="119767"/>
                  </a:lnTo>
                  <a:lnTo>
                    <a:pt x="660892" y="89883"/>
                  </a:lnTo>
                  <a:lnTo>
                    <a:pt x="624489" y="63732"/>
                  </a:lnTo>
                  <a:lnTo>
                    <a:pt x="585300" y="41629"/>
                  </a:lnTo>
                  <a:lnTo>
                    <a:pt x="543639" y="23889"/>
                  </a:lnTo>
                  <a:lnTo>
                    <a:pt x="499821" y="10827"/>
                  </a:lnTo>
                  <a:lnTo>
                    <a:pt x="454163" y="2759"/>
                  </a:lnTo>
                  <a:lnTo>
                    <a:pt x="4069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32397" y="8751963"/>
              <a:ext cx="600119" cy="515162"/>
            </a:xfrm>
            <a:prstGeom prst="rect">
              <a:avLst/>
            </a:prstGeom>
          </p:spPr>
        </p:pic>
      </p:grpSp>
      <p:pic>
        <p:nvPicPr>
          <p:cNvPr id="37" name="object 3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160594" y="9558363"/>
            <a:ext cx="860760" cy="860755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6332297" y="9581730"/>
            <a:ext cx="887730" cy="63436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02870">
              <a:lnSpc>
                <a:spcPts val="800"/>
              </a:lnSpc>
              <a:spcBef>
                <a:spcPts val="60"/>
              </a:spcBef>
            </a:pP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200660">
              <a:lnSpc>
                <a:spcPct val="832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ct val="832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246" y="214185"/>
            <a:ext cx="838027" cy="955738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1577060" y="539609"/>
            <a:ext cx="295275" cy="186055"/>
          </a:xfrm>
          <a:custGeom>
            <a:avLst/>
            <a:gdLst/>
            <a:ahLst/>
            <a:cxnLst/>
            <a:rect l="l" t="t" r="r" b="b"/>
            <a:pathLst>
              <a:path w="295275" h="186054">
                <a:moveTo>
                  <a:pt x="126212" y="0"/>
                </a:moveTo>
                <a:lnTo>
                  <a:pt x="104952" y="0"/>
                </a:lnTo>
                <a:lnTo>
                  <a:pt x="104952" y="132080"/>
                </a:lnTo>
                <a:lnTo>
                  <a:pt x="126212" y="132080"/>
                </a:lnTo>
                <a:lnTo>
                  <a:pt x="126212" y="0"/>
                </a:lnTo>
                <a:close/>
              </a:path>
              <a:path w="295275" h="186054">
                <a:moveTo>
                  <a:pt x="149390" y="132715"/>
                </a:moveTo>
                <a:lnTo>
                  <a:pt x="21247" y="132715"/>
                </a:lnTo>
                <a:lnTo>
                  <a:pt x="21247" y="635"/>
                </a:lnTo>
                <a:lnTo>
                  <a:pt x="0" y="635"/>
                </a:lnTo>
                <a:lnTo>
                  <a:pt x="0" y="132715"/>
                </a:lnTo>
                <a:lnTo>
                  <a:pt x="0" y="151765"/>
                </a:lnTo>
                <a:lnTo>
                  <a:pt x="129438" y="151765"/>
                </a:lnTo>
                <a:lnTo>
                  <a:pt x="129438" y="186055"/>
                </a:lnTo>
                <a:lnTo>
                  <a:pt x="149390" y="186055"/>
                </a:lnTo>
                <a:lnTo>
                  <a:pt x="149390" y="151765"/>
                </a:lnTo>
                <a:lnTo>
                  <a:pt x="149390" y="132715"/>
                </a:lnTo>
                <a:close/>
              </a:path>
              <a:path w="295275" h="186054">
                <a:moveTo>
                  <a:pt x="295008" y="132715"/>
                </a:moveTo>
                <a:lnTo>
                  <a:pt x="207429" y="132715"/>
                </a:lnTo>
                <a:lnTo>
                  <a:pt x="207429" y="84455"/>
                </a:lnTo>
                <a:lnTo>
                  <a:pt x="282778" y="84455"/>
                </a:lnTo>
                <a:lnTo>
                  <a:pt x="282778" y="65405"/>
                </a:lnTo>
                <a:lnTo>
                  <a:pt x="207429" y="65405"/>
                </a:lnTo>
                <a:lnTo>
                  <a:pt x="207429" y="19685"/>
                </a:lnTo>
                <a:lnTo>
                  <a:pt x="291985" y="19685"/>
                </a:lnTo>
                <a:lnTo>
                  <a:pt x="291985" y="635"/>
                </a:lnTo>
                <a:lnTo>
                  <a:pt x="185966" y="635"/>
                </a:lnTo>
                <a:lnTo>
                  <a:pt x="185966" y="19685"/>
                </a:lnTo>
                <a:lnTo>
                  <a:pt x="185966" y="65405"/>
                </a:lnTo>
                <a:lnTo>
                  <a:pt x="185966" y="84455"/>
                </a:lnTo>
                <a:lnTo>
                  <a:pt x="185966" y="132715"/>
                </a:lnTo>
                <a:lnTo>
                  <a:pt x="185966" y="151765"/>
                </a:lnTo>
                <a:lnTo>
                  <a:pt x="295008" y="151765"/>
                </a:lnTo>
                <a:lnTo>
                  <a:pt x="295008" y="132715"/>
                </a:lnTo>
                <a:close/>
              </a:path>
            </a:pathLst>
          </a:custGeom>
          <a:solidFill>
            <a:srgbClr val="58595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917598" y="539964"/>
            <a:ext cx="446405" cy="151130"/>
            <a:chOff x="1917598" y="539964"/>
            <a:chExt cx="446405" cy="151130"/>
          </a:xfrm>
        </p:grpSpPr>
        <p:sp>
          <p:nvSpPr>
            <p:cNvPr id="16" name="object 16"/>
            <p:cNvSpPr/>
            <p:nvPr/>
          </p:nvSpPr>
          <p:spPr>
            <a:xfrm>
              <a:off x="1917598" y="539965"/>
              <a:ext cx="290830" cy="151130"/>
            </a:xfrm>
            <a:custGeom>
              <a:avLst/>
              <a:gdLst/>
              <a:ahLst/>
              <a:cxnLst/>
              <a:rect l="l" t="t" r="r" b="b"/>
              <a:pathLst>
                <a:path w="290830" h="151129">
                  <a:moveTo>
                    <a:pt x="129222" y="65405"/>
                  </a:moveTo>
                  <a:lnTo>
                    <a:pt x="21450" y="65405"/>
                  </a:lnTo>
                  <a:lnTo>
                    <a:pt x="21450" y="635"/>
                  </a:lnTo>
                  <a:lnTo>
                    <a:pt x="0" y="635"/>
                  </a:lnTo>
                  <a:lnTo>
                    <a:pt x="0" y="65405"/>
                  </a:lnTo>
                  <a:lnTo>
                    <a:pt x="0" y="84455"/>
                  </a:lnTo>
                  <a:lnTo>
                    <a:pt x="0" y="150495"/>
                  </a:lnTo>
                  <a:lnTo>
                    <a:pt x="21450" y="150495"/>
                  </a:lnTo>
                  <a:lnTo>
                    <a:pt x="21450" y="84455"/>
                  </a:lnTo>
                  <a:lnTo>
                    <a:pt x="107746" y="84455"/>
                  </a:lnTo>
                  <a:lnTo>
                    <a:pt x="107746" y="150241"/>
                  </a:lnTo>
                  <a:lnTo>
                    <a:pt x="129222" y="150241"/>
                  </a:lnTo>
                  <a:lnTo>
                    <a:pt x="129222" y="84455"/>
                  </a:lnTo>
                  <a:lnTo>
                    <a:pt x="129222" y="84201"/>
                  </a:lnTo>
                  <a:lnTo>
                    <a:pt x="129222" y="65405"/>
                  </a:lnTo>
                  <a:close/>
                </a:path>
                <a:path w="290830" h="151129">
                  <a:moveTo>
                    <a:pt x="129222" y="381"/>
                  </a:moveTo>
                  <a:lnTo>
                    <a:pt x="107746" y="381"/>
                  </a:lnTo>
                  <a:lnTo>
                    <a:pt x="107746" y="65151"/>
                  </a:lnTo>
                  <a:lnTo>
                    <a:pt x="129222" y="65151"/>
                  </a:lnTo>
                  <a:lnTo>
                    <a:pt x="129222" y="381"/>
                  </a:lnTo>
                  <a:close/>
                </a:path>
                <a:path w="290830" h="151129">
                  <a:moveTo>
                    <a:pt x="290398" y="0"/>
                  </a:moveTo>
                  <a:lnTo>
                    <a:pt x="166535" y="0"/>
                  </a:lnTo>
                  <a:lnTo>
                    <a:pt x="166535" y="19050"/>
                  </a:lnTo>
                  <a:lnTo>
                    <a:pt x="217843" y="19050"/>
                  </a:lnTo>
                  <a:lnTo>
                    <a:pt x="217843" y="151130"/>
                  </a:lnTo>
                  <a:lnTo>
                    <a:pt x="238874" y="151130"/>
                  </a:lnTo>
                  <a:lnTo>
                    <a:pt x="238874" y="19050"/>
                  </a:lnTo>
                  <a:lnTo>
                    <a:pt x="290398" y="19050"/>
                  </a:lnTo>
                  <a:lnTo>
                    <a:pt x="290398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4102" y="540324"/>
              <a:ext cx="119871" cy="148666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6537" y="775030"/>
            <a:ext cx="158390" cy="152273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1762810" y="776470"/>
            <a:ext cx="677545" cy="183515"/>
            <a:chOff x="1762810" y="776470"/>
            <a:chExt cx="677545" cy="18351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2810" y="776470"/>
              <a:ext cx="121311" cy="14866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917598" y="776617"/>
              <a:ext cx="522605" cy="183515"/>
            </a:xfrm>
            <a:custGeom>
              <a:avLst/>
              <a:gdLst/>
              <a:ahLst/>
              <a:cxnLst/>
              <a:rect l="l" t="t" r="r" b="b"/>
              <a:pathLst>
                <a:path w="522605" h="183515">
                  <a:moveTo>
                    <a:pt x="104736" y="0"/>
                  </a:moveTo>
                  <a:lnTo>
                    <a:pt x="83705" y="0"/>
                  </a:lnTo>
                  <a:lnTo>
                    <a:pt x="83705" y="131584"/>
                  </a:lnTo>
                  <a:lnTo>
                    <a:pt x="104736" y="131584"/>
                  </a:lnTo>
                  <a:lnTo>
                    <a:pt x="104736" y="0"/>
                  </a:lnTo>
                  <a:close/>
                </a:path>
                <a:path w="522605" h="183515">
                  <a:moveTo>
                    <a:pt x="188252" y="0"/>
                  </a:moveTo>
                  <a:lnTo>
                    <a:pt x="167208" y="0"/>
                  </a:lnTo>
                  <a:lnTo>
                    <a:pt x="167208" y="132080"/>
                  </a:lnTo>
                  <a:lnTo>
                    <a:pt x="188252" y="132080"/>
                  </a:lnTo>
                  <a:lnTo>
                    <a:pt x="188252" y="0"/>
                  </a:lnTo>
                  <a:close/>
                </a:path>
                <a:path w="522605" h="183515">
                  <a:moveTo>
                    <a:pt x="210781" y="132219"/>
                  </a:moveTo>
                  <a:lnTo>
                    <a:pt x="21234" y="132219"/>
                  </a:lnTo>
                  <a:lnTo>
                    <a:pt x="21234" y="139"/>
                  </a:lnTo>
                  <a:lnTo>
                    <a:pt x="0" y="139"/>
                  </a:lnTo>
                  <a:lnTo>
                    <a:pt x="0" y="132219"/>
                  </a:lnTo>
                  <a:lnTo>
                    <a:pt x="0" y="149999"/>
                  </a:lnTo>
                  <a:lnTo>
                    <a:pt x="191046" y="149999"/>
                  </a:lnTo>
                  <a:lnTo>
                    <a:pt x="191046" y="183019"/>
                  </a:lnTo>
                  <a:lnTo>
                    <a:pt x="210781" y="183019"/>
                  </a:lnTo>
                  <a:lnTo>
                    <a:pt x="210781" y="149999"/>
                  </a:lnTo>
                  <a:lnTo>
                    <a:pt x="210781" y="132219"/>
                  </a:lnTo>
                  <a:close/>
                </a:path>
                <a:path w="522605" h="183515">
                  <a:moveTo>
                    <a:pt x="352679" y="132219"/>
                  </a:moveTo>
                  <a:lnTo>
                    <a:pt x="265112" y="132219"/>
                  </a:lnTo>
                  <a:lnTo>
                    <a:pt x="265112" y="83959"/>
                  </a:lnTo>
                  <a:lnTo>
                    <a:pt x="340461" y="83959"/>
                  </a:lnTo>
                  <a:lnTo>
                    <a:pt x="340461" y="64909"/>
                  </a:lnTo>
                  <a:lnTo>
                    <a:pt x="265112" y="64909"/>
                  </a:lnTo>
                  <a:lnTo>
                    <a:pt x="265112" y="19189"/>
                  </a:lnTo>
                  <a:lnTo>
                    <a:pt x="349669" y="19189"/>
                  </a:lnTo>
                  <a:lnTo>
                    <a:pt x="349669" y="139"/>
                  </a:lnTo>
                  <a:lnTo>
                    <a:pt x="243636" y="139"/>
                  </a:lnTo>
                  <a:lnTo>
                    <a:pt x="243636" y="19189"/>
                  </a:lnTo>
                  <a:lnTo>
                    <a:pt x="243636" y="64909"/>
                  </a:lnTo>
                  <a:lnTo>
                    <a:pt x="243636" y="83959"/>
                  </a:lnTo>
                  <a:lnTo>
                    <a:pt x="243636" y="132219"/>
                  </a:lnTo>
                  <a:lnTo>
                    <a:pt x="243636" y="151269"/>
                  </a:lnTo>
                  <a:lnTo>
                    <a:pt x="352679" y="151269"/>
                  </a:lnTo>
                  <a:lnTo>
                    <a:pt x="352679" y="132219"/>
                  </a:lnTo>
                  <a:close/>
                </a:path>
                <a:path w="522605" h="183515">
                  <a:moveTo>
                    <a:pt x="522478" y="64909"/>
                  </a:moveTo>
                  <a:lnTo>
                    <a:pt x="414731" y="64909"/>
                  </a:lnTo>
                  <a:lnTo>
                    <a:pt x="414731" y="139"/>
                  </a:lnTo>
                  <a:lnTo>
                    <a:pt x="393268" y="139"/>
                  </a:lnTo>
                  <a:lnTo>
                    <a:pt x="393268" y="64909"/>
                  </a:lnTo>
                  <a:lnTo>
                    <a:pt x="393268" y="83959"/>
                  </a:lnTo>
                  <a:lnTo>
                    <a:pt x="393268" y="149999"/>
                  </a:lnTo>
                  <a:lnTo>
                    <a:pt x="414731" y="149999"/>
                  </a:lnTo>
                  <a:lnTo>
                    <a:pt x="414731" y="83959"/>
                  </a:lnTo>
                  <a:lnTo>
                    <a:pt x="501015" y="83959"/>
                  </a:lnTo>
                  <a:lnTo>
                    <a:pt x="501015" y="149860"/>
                  </a:lnTo>
                  <a:lnTo>
                    <a:pt x="522478" y="149860"/>
                  </a:lnTo>
                  <a:lnTo>
                    <a:pt x="522478" y="83959"/>
                  </a:lnTo>
                  <a:lnTo>
                    <a:pt x="522478" y="83820"/>
                  </a:lnTo>
                  <a:lnTo>
                    <a:pt x="522478" y="64909"/>
                  </a:lnTo>
                  <a:close/>
                </a:path>
                <a:path w="522605" h="183515">
                  <a:moveTo>
                    <a:pt x="522478" y="0"/>
                  </a:moveTo>
                  <a:lnTo>
                    <a:pt x="501015" y="0"/>
                  </a:lnTo>
                  <a:lnTo>
                    <a:pt x="501015" y="64770"/>
                  </a:lnTo>
                  <a:lnTo>
                    <a:pt x="522478" y="64770"/>
                  </a:lnTo>
                  <a:lnTo>
                    <a:pt x="522478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488882" y="776470"/>
            <a:ext cx="289560" cy="149225"/>
            <a:chOff x="2488882" y="776470"/>
            <a:chExt cx="289560" cy="149225"/>
          </a:xfrm>
        </p:grpSpPr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88882" y="776470"/>
              <a:ext cx="128511" cy="14866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58795" y="776470"/>
              <a:ext cx="119511" cy="148666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1556537" y="1009736"/>
            <a:ext cx="1472565" cy="186690"/>
            <a:chOff x="1556537" y="1009736"/>
            <a:chExt cx="1472565" cy="186690"/>
          </a:xfrm>
        </p:grpSpPr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56537" y="1016934"/>
              <a:ext cx="141831" cy="15406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25726" y="1016934"/>
              <a:ext cx="163069" cy="15406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17598" y="1009736"/>
              <a:ext cx="358896" cy="18646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9893" y="1016934"/>
              <a:ext cx="163069" cy="15406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493924" y="1016495"/>
              <a:ext cx="136525" cy="147320"/>
            </a:xfrm>
            <a:custGeom>
              <a:avLst/>
              <a:gdLst/>
              <a:ahLst/>
              <a:cxnLst/>
              <a:rect l="l" t="t" r="r" b="b"/>
              <a:pathLst>
                <a:path w="136525" h="147319">
                  <a:moveTo>
                    <a:pt x="136525" y="0"/>
                  </a:moveTo>
                  <a:lnTo>
                    <a:pt x="102082" y="0"/>
                  </a:lnTo>
                  <a:lnTo>
                    <a:pt x="102082" y="58420"/>
                  </a:lnTo>
                  <a:lnTo>
                    <a:pt x="34442" y="58420"/>
                  </a:lnTo>
                  <a:lnTo>
                    <a:pt x="34442" y="0"/>
                  </a:lnTo>
                  <a:lnTo>
                    <a:pt x="0" y="0"/>
                  </a:lnTo>
                  <a:lnTo>
                    <a:pt x="0" y="58420"/>
                  </a:lnTo>
                  <a:lnTo>
                    <a:pt x="0" y="87630"/>
                  </a:lnTo>
                  <a:lnTo>
                    <a:pt x="0" y="147320"/>
                  </a:lnTo>
                  <a:lnTo>
                    <a:pt x="34442" y="147320"/>
                  </a:lnTo>
                  <a:lnTo>
                    <a:pt x="34442" y="87630"/>
                  </a:lnTo>
                  <a:lnTo>
                    <a:pt x="102082" y="87630"/>
                  </a:lnTo>
                  <a:lnTo>
                    <a:pt x="102082" y="147320"/>
                  </a:lnTo>
                  <a:lnTo>
                    <a:pt x="136525" y="147320"/>
                  </a:lnTo>
                  <a:lnTo>
                    <a:pt x="136525" y="87630"/>
                  </a:lnTo>
                  <a:lnTo>
                    <a:pt x="136525" y="58420"/>
                  </a:lnTo>
                  <a:lnTo>
                    <a:pt x="136525" y="0"/>
                  </a:lnTo>
                  <a:close/>
                </a:path>
              </a:pathLst>
            </a:custGeom>
            <a:solidFill>
              <a:srgbClr val="5859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61310" y="1015856"/>
              <a:ext cx="168828" cy="17998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61462" y="1015856"/>
              <a:ext cx="167029" cy="148666"/>
            </a:xfrm>
            <a:prstGeom prst="rect">
              <a:avLst/>
            </a:prstGeom>
          </p:spPr>
        </p:pic>
      </p:grpSp>
      <p:pic>
        <p:nvPicPr>
          <p:cNvPr id="2" name="object 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31526" y="30598"/>
            <a:ext cx="3718560" cy="1656969"/>
          </a:xfrm>
          <a:prstGeom prst="rect">
            <a:avLst/>
          </a:prstGeom>
        </p:spPr>
      </p:pic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6880" marR="5715" indent="-424815">
              <a:lnSpc>
                <a:spcPts val="2700"/>
              </a:lnSpc>
              <a:spcBef>
                <a:spcPts val="640"/>
              </a:spcBef>
            </a:pPr>
            <a:r>
              <a:rPr spc="-20" dirty="0"/>
              <a:t>МЕРОПРИЯТИЯ </a:t>
            </a:r>
            <a:r>
              <a:rPr dirty="0"/>
              <a:t>НА</a:t>
            </a:r>
            <a:r>
              <a:rPr spc="-25" dirty="0"/>
              <a:t> </a:t>
            </a:r>
            <a:r>
              <a:rPr spc="-10" dirty="0"/>
              <a:t>ОКТЯБРЬ</a:t>
            </a:r>
          </a:p>
          <a:p>
            <a:pPr marR="5080" algn="r">
              <a:lnSpc>
                <a:spcPts val="2700"/>
              </a:lnSpc>
            </a:pPr>
            <a:r>
              <a:rPr spc="-20" dirty="0"/>
              <a:t>2026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04209" y="1647114"/>
            <a:ext cx="46228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Время</a:t>
            </a:r>
            <a:r>
              <a:rPr sz="1600" b="1" spc="-8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работы:</a:t>
            </a:r>
            <a:r>
              <a:rPr sz="1600" b="1" spc="-3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A"/>
                </a:solidFill>
                <a:latin typeface="Calibri"/>
                <a:cs typeface="Calibri"/>
              </a:rPr>
              <a:t>понедельник</a:t>
            </a:r>
            <a:r>
              <a:rPr sz="1600" b="1" spc="-4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–</a:t>
            </a:r>
            <a:r>
              <a:rPr sz="1600" b="1" spc="-3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пятница</a:t>
            </a:r>
            <a:r>
              <a:rPr sz="1600" b="1" spc="-25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08:00</a:t>
            </a:r>
            <a:r>
              <a:rPr sz="1600" b="1" spc="-2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A"/>
                </a:solidFill>
                <a:latin typeface="Calibri"/>
                <a:cs typeface="Calibri"/>
              </a:rPr>
              <a:t>–</a:t>
            </a:r>
            <a:r>
              <a:rPr sz="1600" b="1" spc="-30" dirty="0">
                <a:solidFill>
                  <a:srgbClr val="58595A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A"/>
                </a:solidFill>
                <a:latin typeface="Calibri"/>
                <a:cs typeface="Calibri"/>
              </a:rPr>
              <a:t>17:00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381047" y="2156815"/>
          <a:ext cx="6871970" cy="5394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2644"/>
                <a:gridCol w="4796155"/>
                <a:gridCol w="1151254"/>
              </a:tblGrid>
              <a:tr h="658495">
                <a:tc>
                  <a:txBody>
                    <a:bodyPr/>
                    <a:lstStyle/>
                    <a:p>
                      <a:pPr marR="179070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Дата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Мероприятие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  <a:tc>
                  <a:txBody>
                    <a:bodyPr/>
                    <a:lstStyle/>
                    <a:p>
                      <a:pPr marL="227329" marR="220345" indent="2603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Время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начала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4E80BD"/>
                    </a:solidFill>
                  </a:tcPr>
                </a:tc>
              </a:tr>
              <a:tr h="415290">
                <a:tc>
                  <a:txBody>
                    <a:bodyPr/>
                    <a:lstStyle/>
                    <a:p>
                      <a:pPr marR="167640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19.10</a:t>
                      </a:r>
                      <a:r>
                        <a:rPr sz="1800" b="1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Всё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мессенджере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МАХ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R="17081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solidFill>
                            <a:srgbClr val="221F1F"/>
                          </a:solidFill>
                          <a:latin typeface="Calibri"/>
                          <a:cs typeface="Calibri"/>
                        </a:rPr>
                        <a:t>20.10.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Пенсионная</a:t>
                      </a:r>
                      <a:r>
                        <a:rPr sz="1800" spc="-7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221F1F"/>
                          </a:solidFill>
                          <a:latin typeface="Times New Roman"/>
                          <a:cs typeface="Times New Roman"/>
                        </a:rPr>
                        <a:t>грамотность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697230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21.10.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Час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общения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Чуткие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струны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прожитых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лет»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22.10.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белых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журавлей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23.10.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Встреча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психологом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26.10.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Компьютерная</a:t>
                      </a:r>
                      <a:r>
                        <a:rPr sz="1800" spc="-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грамотность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658495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27.10.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9544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Как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здорово,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все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мы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здесь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сегодня собрались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658495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28.10.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 marR="26606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Добрый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семейный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праздник.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бабушек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дедушек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29.10.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Пенсионная</a:t>
                      </a:r>
                      <a:r>
                        <a:rPr sz="18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школа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6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marR="16446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30.10.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памяти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жертв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политических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репрессий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10:00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2"/>
                    </a:solidFill>
                  </a:tcPr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106192" y="7613878"/>
            <a:ext cx="7343775" cy="3077210"/>
            <a:chOff x="106192" y="7613878"/>
            <a:chExt cx="7343775" cy="3077210"/>
          </a:xfrm>
        </p:grpSpPr>
        <p:sp>
          <p:nvSpPr>
            <p:cNvPr id="4" name="object 4"/>
            <p:cNvSpPr/>
            <p:nvPr/>
          </p:nvSpPr>
          <p:spPr>
            <a:xfrm>
              <a:off x="106192" y="7613878"/>
              <a:ext cx="7343775" cy="3077210"/>
            </a:xfrm>
            <a:custGeom>
              <a:avLst/>
              <a:gdLst/>
              <a:ahLst/>
              <a:cxnLst/>
              <a:rect l="l" t="t" r="r" b="b"/>
              <a:pathLst>
                <a:path w="7343775" h="3077209">
                  <a:moveTo>
                    <a:pt x="0" y="0"/>
                  </a:moveTo>
                  <a:lnTo>
                    <a:pt x="1586" y="3077171"/>
                  </a:lnTo>
                  <a:lnTo>
                    <a:pt x="7343343" y="3077171"/>
                  </a:lnTo>
                  <a:lnTo>
                    <a:pt x="7343317" y="1200899"/>
                  </a:lnTo>
                  <a:lnTo>
                    <a:pt x="7270661" y="1212405"/>
                  </a:lnTo>
                  <a:lnTo>
                    <a:pt x="7196340" y="1223365"/>
                  </a:lnTo>
                  <a:lnTo>
                    <a:pt x="7120394" y="1233754"/>
                  </a:lnTo>
                  <a:lnTo>
                    <a:pt x="7042873" y="1243584"/>
                  </a:lnTo>
                  <a:lnTo>
                    <a:pt x="6963803" y="1252842"/>
                  </a:lnTo>
                  <a:lnTo>
                    <a:pt x="6883260" y="1261529"/>
                  </a:lnTo>
                  <a:lnTo>
                    <a:pt x="6801243" y="1269619"/>
                  </a:lnTo>
                  <a:lnTo>
                    <a:pt x="6717830" y="1277124"/>
                  </a:lnTo>
                  <a:lnTo>
                    <a:pt x="6633057" y="1284033"/>
                  </a:lnTo>
                  <a:lnTo>
                    <a:pt x="6546964" y="1290332"/>
                  </a:lnTo>
                  <a:lnTo>
                    <a:pt x="6459575" y="1296035"/>
                  </a:lnTo>
                  <a:lnTo>
                    <a:pt x="6370967" y="1301115"/>
                  </a:lnTo>
                  <a:lnTo>
                    <a:pt x="6281166" y="1305585"/>
                  </a:lnTo>
                  <a:lnTo>
                    <a:pt x="6190221" y="1309420"/>
                  </a:lnTo>
                  <a:lnTo>
                    <a:pt x="6098159" y="1312621"/>
                  </a:lnTo>
                  <a:lnTo>
                    <a:pt x="6005055" y="1315186"/>
                  </a:lnTo>
                  <a:lnTo>
                    <a:pt x="5910922" y="1317104"/>
                  </a:lnTo>
                  <a:lnTo>
                    <a:pt x="5815812" y="1318374"/>
                  </a:lnTo>
                  <a:lnTo>
                    <a:pt x="5719775" y="1318996"/>
                  </a:lnTo>
                  <a:lnTo>
                    <a:pt x="5622848" y="1318945"/>
                  </a:lnTo>
                  <a:lnTo>
                    <a:pt x="5525071" y="1318221"/>
                  </a:lnTo>
                  <a:lnTo>
                    <a:pt x="5426506" y="1316837"/>
                  </a:lnTo>
                  <a:lnTo>
                    <a:pt x="5327167" y="1314754"/>
                  </a:lnTo>
                  <a:lnTo>
                    <a:pt x="5227129" y="1311998"/>
                  </a:lnTo>
                  <a:lnTo>
                    <a:pt x="5126405" y="1308544"/>
                  </a:lnTo>
                  <a:lnTo>
                    <a:pt x="5025059" y="1304391"/>
                  </a:lnTo>
                  <a:lnTo>
                    <a:pt x="4923129" y="1299540"/>
                  </a:lnTo>
                  <a:lnTo>
                    <a:pt x="4820653" y="1293964"/>
                  </a:lnTo>
                  <a:lnTo>
                    <a:pt x="4717694" y="1287678"/>
                  </a:lnTo>
                  <a:lnTo>
                    <a:pt x="4614265" y="1280668"/>
                  </a:lnTo>
                  <a:lnTo>
                    <a:pt x="4510430" y="1272933"/>
                  </a:lnTo>
                  <a:lnTo>
                    <a:pt x="4406214" y="1264462"/>
                  </a:lnTo>
                  <a:lnTo>
                    <a:pt x="4301693" y="1255255"/>
                  </a:lnTo>
                  <a:lnTo>
                    <a:pt x="4196880" y="1245285"/>
                  </a:lnTo>
                  <a:lnTo>
                    <a:pt x="4091825" y="1234567"/>
                  </a:lnTo>
                  <a:lnTo>
                    <a:pt x="3986580" y="1223098"/>
                  </a:lnTo>
                  <a:lnTo>
                    <a:pt x="3881170" y="1210856"/>
                  </a:lnTo>
                  <a:lnTo>
                    <a:pt x="3775671" y="1197851"/>
                  </a:lnTo>
                  <a:lnTo>
                    <a:pt x="3670096" y="1184059"/>
                  </a:lnTo>
                  <a:lnTo>
                    <a:pt x="3564496" y="1169492"/>
                  </a:lnTo>
                  <a:lnTo>
                    <a:pt x="3458921" y="1154125"/>
                  </a:lnTo>
                  <a:lnTo>
                    <a:pt x="3353409" y="1137970"/>
                  </a:lnTo>
                  <a:lnTo>
                    <a:pt x="3248012" y="1121003"/>
                  </a:lnTo>
                  <a:lnTo>
                    <a:pt x="3142754" y="1103249"/>
                  </a:lnTo>
                  <a:lnTo>
                    <a:pt x="3037700" y="1084668"/>
                  </a:lnTo>
                  <a:lnTo>
                    <a:pt x="2932874" y="1065263"/>
                  </a:lnTo>
                  <a:lnTo>
                    <a:pt x="2828340" y="1045032"/>
                  </a:lnTo>
                  <a:lnTo>
                    <a:pt x="2724124" y="1023975"/>
                  </a:lnTo>
                  <a:lnTo>
                    <a:pt x="2620276" y="1002080"/>
                  </a:lnTo>
                  <a:lnTo>
                    <a:pt x="2516835" y="979347"/>
                  </a:lnTo>
                  <a:lnTo>
                    <a:pt x="2413850" y="955751"/>
                  </a:lnTo>
                  <a:lnTo>
                    <a:pt x="2311361" y="931303"/>
                  </a:lnTo>
                  <a:lnTo>
                    <a:pt x="2260320" y="918768"/>
                  </a:lnTo>
                  <a:lnTo>
                    <a:pt x="2158657" y="893025"/>
                  </a:lnTo>
                  <a:lnTo>
                    <a:pt x="2108060" y="879830"/>
                  </a:lnTo>
                  <a:lnTo>
                    <a:pt x="2007323" y="852779"/>
                  </a:lnTo>
                  <a:lnTo>
                    <a:pt x="1957197" y="838923"/>
                  </a:lnTo>
                  <a:lnTo>
                    <a:pt x="1857489" y="810552"/>
                  </a:lnTo>
                  <a:lnTo>
                    <a:pt x="1758505" y="781291"/>
                  </a:lnTo>
                  <a:lnTo>
                    <a:pt x="1709305" y="766318"/>
                  </a:lnTo>
                  <a:lnTo>
                    <a:pt x="1660309" y="751128"/>
                  </a:lnTo>
                  <a:lnTo>
                    <a:pt x="1611515" y="735711"/>
                  </a:lnTo>
                  <a:lnTo>
                    <a:pt x="1562925" y="720077"/>
                  </a:lnTo>
                  <a:lnTo>
                    <a:pt x="1514563" y="704202"/>
                  </a:lnTo>
                  <a:lnTo>
                    <a:pt x="1466418" y="688098"/>
                  </a:lnTo>
                  <a:lnTo>
                    <a:pt x="1418501" y="671779"/>
                  </a:lnTo>
                  <a:lnTo>
                    <a:pt x="1370812" y="655231"/>
                  </a:lnTo>
                  <a:lnTo>
                    <a:pt x="1323365" y="638441"/>
                  </a:lnTo>
                  <a:lnTo>
                    <a:pt x="1276159" y="621423"/>
                  </a:lnTo>
                  <a:lnTo>
                    <a:pt x="1229201" y="604177"/>
                  </a:lnTo>
                  <a:lnTo>
                    <a:pt x="1182499" y="586701"/>
                  </a:lnTo>
                  <a:lnTo>
                    <a:pt x="1136056" y="568985"/>
                  </a:lnTo>
                  <a:lnTo>
                    <a:pt x="1089879" y="551040"/>
                  </a:lnTo>
                  <a:lnTo>
                    <a:pt x="1043971" y="532866"/>
                  </a:lnTo>
                  <a:lnTo>
                    <a:pt x="998341" y="514451"/>
                  </a:lnTo>
                  <a:lnTo>
                    <a:pt x="952991" y="495808"/>
                  </a:lnTo>
                  <a:lnTo>
                    <a:pt x="907928" y="476910"/>
                  </a:lnTo>
                  <a:lnTo>
                    <a:pt x="863156" y="457796"/>
                  </a:lnTo>
                  <a:lnTo>
                    <a:pt x="818682" y="438429"/>
                  </a:lnTo>
                  <a:lnTo>
                    <a:pt x="774512" y="418833"/>
                  </a:lnTo>
                  <a:lnTo>
                    <a:pt x="730648" y="398983"/>
                  </a:lnTo>
                  <a:lnTo>
                    <a:pt x="687100" y="378904"/>
                  </a:lnTo>
                  <a:lnTo>
                    <a:pt x="643869" y="358584"/>
                  </a:lnTo>
                  <a:lnTo>
                    <a:pt x="600964" y="338023"/>
                  </a:lnTo>
                  <a:lnTo>
                    <a:pt x="558388" y="317207"/>
                  </a:lnTo>
                  <a:lnTo>
                    <a:pt x="516147" y="296164"/>
                  </a:lnTo>
                  <a:lnTo>
                    <a:pt x="474248" y="274866"/>
                  </a:lnTo>
                  <a:lnTo>
                    <a:pt x="432695" y="253326"/>
                  </a:lnTo>
                  <a:lnTo>
                    <a:pt x="391492" y="231533"/>
                  </a:lnTo>
                  <a:lnTo>
                    <a:pt x="350647" y="209511"/>
                  </a:lnTo>
                  <a:lnTo>
                    <a:pt x="310165" y="187223"/>
                  </a:lnTo>
                  <a:lnTo>
                    <a:pt x="270050" y="164693"/>
                  </a:lnTo>
                  <a:lnTo>
                    <a:pt x="230309" y="141922"/>
                  </a:lnTo>
                  <a:lnTo>
                    <a:pt x="190945" y="118897"/>
                  </a:lnTo>
                  <a:lnTo>
                    <a:pt x="151966" y="95618"/>
                  </a:lnTo>
                  <a:lnTo>
                    <a:pt x="113377" y="72097"/>
                  </a:lnTo>
                  <a:lnTo>
                    <a:pt x="75182" y="48310"/>
                  </a:lnTo>
                  <a:lnTo>
                    <a:pt x="37387" y="242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5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8689" y="8472792"/>
              <a:ext cx="101872" cy="13139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95401" y="8475217"/>
              <a:ext cx="93345" cy="127000"/>
            </a:xfrm>
            <a:custGeom>
              <a:avLst/>
              <a:gdLst/>
              <a:ahLst/>
              <a:cxnLst/>
              <a:rect l="l" t="t" r="r" b="b"/>
              <a:pathLst>
                <a:path w="93345" h="127000">
                  <a:moveTo>
                    <a:pt x="92887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0" y="58420"/>
                  </a:lnTo>
                  <a:lnTo>
                    <a:pt x="0" y="78740"/>
                  </a:lnTo>
                  <a:lnTo>
                    <a:pt x="0" y="127000"/>
                  </a:lnTo>
                  <a:lnTo>
                    <a:pt x="23596" y="127000"/>
                  </a:lnTo>
                  <a:lnTo>
                    <a:pt x="23596" y="78740"/>
                  </a:lnTo>
                  <a:lnTo>
                    <a:pt x="85051" y="78740"/>
                  </a:lnTo>
                  <a:lnTo>
                    <a:pt x="85051" y="58420"/>
                  </a:lnTo>
                  <a:lnTo>
                    <a:pt x="23596" y="58420"/>
                  </a:lnTo>
                  <a:lnTo>
                    <a:pt x="23596" y="19050"/>
                  </a:lnTo>
                  <a:lnTo>
                    <a:pt x="92887" y="19050"/>
                  </a:lnTo>
                  <a:lnTo>
                    <a:pt x="928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3115" y="8472792"/>
              <a:ext cx="290860" cy="1313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25935" y="8472792"/>
              <a:ext cx="317858" cy="13139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69707" y="8474583"/>
              <a:ext cx="108712" cy="1277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03260" y="8474583"/>
              <a:ext cx="111591" cy="129590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417139" y="8824303"/>
            <a:ext cx="3192145" cy="174815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>
              <a:lnSpc>
                <a:spcPct val="75000"/>
              </a:lnSpc>
              <a:spcBef>
                <a:spcPts val="28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МЫ</a:t>
            </a:r>
            <a:r>
              <a:rPr sz="3600" b="1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>
              <a:latin typeface="Calibri"/>
              <a:cs typeface="Calibri"/>
            </a:endParaRPr>
          </a:p>
          <a:p>
            <a:pPr marL="14604">
              <a:lnSpc>
                <a:spcPts val="1510"/>
              </a:lnSpc>
              <a:spcBef>
                <a:spcPts val="1085"/>
              </a:spcBef>
            </a:pP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>
              <a:latin typeface="Calibri"/>
              <a:cs typeface="Calibri"/>
            </a:endParaRPr>
          </a:p>
          <a:p>
            <a:pPr marL="14604" marR="402590">
              <a:lnSpc>
                <a:spcPts val="1300"/>
              </a:lnSpc>
              <a:spcBef>
                <a:spcPts val="209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Адрес:г.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Светлоград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ул.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Тургенева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д.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24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Контактный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sz="13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8(86547)3-00-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17</a:t>
            </a:r>
            <a:endParaRPr sz="1300">
              <a:latin typeface="Calibri"/>
              <a:cs typeface="Calibri"/>
            </a:endParaRPr>
          </a:p>
          <a:p>
            <a:pPr marL="14604">
              <a:lnSpc>
                <a:spcPts val="1430"/>
              </a:lnSpc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ФИО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Зубакина</a:t>
            </a:r>
            <a:r>
              <a:rPr sz="13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Людмила</a:t>
            </a:r>
            <a:r>
              <a:rPr sz="13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Александровна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225082" y="8602015"/>
            <a:ext cx="814069" cy="814069"/>
            <a:chOff x="6225082" y="8602015"/>
            <a:chExt cx="814069" cy="814069"/>
          </a:xfrm>
        </p:grpSpPr>
        <p:sp>
          <p:nvSpPr>
            <p:cNvPr id="34" name="object 34"/>
            <p:cNvSpPr/>
            <p:nvPr/>
          </p:nvSpPr>
          <p:spPr>
            <a:xfrm>
              <a:off x="6225082" y="8602015"/>
              <a:ext cx="814069" cy="814069"/>
            </a:xfrm>
            <a:custGeom>
              <a:avLst/>
              <a:gdLst/>
              <a:ahLst/>
              <a:cxnLst/>
              <a:rect l="l" t="t" r="r" b="b"/>
              <a:pathLst>
                <a:path w="814070" h="814070">
                  <a:moveTo>
                    <a:pt x="406953" y="0"/>
                  </a:moveTo>
                  <a:lnTo>
                    <a:pt x="359772" y="2759"/>
                  </a:lnTo>
                  <a:lnTo>
                    <a:pt x="314117" y="10826"/>
                  </a:lnTo>
                  <a:lnTo>
                    <a:pt x="270302" y="23887"/>
                  </a:lnTo>
                  <a:lnTo>
                    <a:pt x="228644" y="41626"/>
                  </a:lnTo>
                  <a:lnTo>
                    <a:pt x="189457" y="63728"/>
                  </a:lnTo>
                  <a:lnTo>
                    <a:pt x="153057" y="89877"/>
                  </a:lnTo>
                  <a:lnTo>
                    <a:pt x="119758" y="119759"/>
                  </a:lnTo>
                  <a:lnTo>
                    <a:pt x="89877" y="153058"/>
                  </a:lnTo>
                  <a:lnTo>
                    <a:pt x="63728" y="189458"/>
                  </a:lnTo>
                  <a:lnTo>
                    <a:pt x="41626" y="228646"/>
                  </a:lnTo>
                  <a:lnTo>
                    <a:pt x="23887" y="270305"/>
                  </a:lnTo>
                  <a:lnTo>
                    <a:pt x="10826" y="314120"/>
                  </a:lnTo>
                  <a:lnTo>
                    <a:pt x="2759" y="359776"/>
                  </a:lnTo>
                  <a:lnTo>
                    <a:pt x="0" y="406958"/>
                  </a:lnTo>
                  <a:lnTo>
                    <a:pt x="2759" y="454138"/>
                  </a:lnTo>
                  <a:lnTo>
                    <a:pt x="10826" y="499792"/>
                  </a:lnTo>
                  <a:lnTo>
                    <a:pt x="23887" y="543605"/>
                  </a:lnTo>
                  <a:lnTo>
                    <a:pt x="41626" y="585263"/>
                  </a:lnTo>
                  <a:lnTo>
                    <a:pt x="63728" y="624449"/>
                  </a:lnTo>
                  <a:lnTo>
                    <a:pt x="89877" y="660849"/>
                  </a:lnTo>
                  <a:lnTo>
                    <a:pt x="119758" y="694147"/>
                  </a:lnTo>
                  <a:lnTo>
                    <a:pt x="153057" y="724028"/>
                  </a:lnTo>
                  <a:lnTo>
                    <a:pt x="189457" y="750176"/>
                  </a:lnTo>
                  <a:lnTo>
                    <a:pt x="228644" y="772278"/>
                  </a:lnTo>
                  <a:lnTo>
                    <a:pt x="270302" y="790017"/>
                  </a:lnTo>
                  <a:lnTo>
                    <a:pt x="314117" y="803077"/>
                  </a:lnTo>
                  <a:lnTo>
                    <a:pt x="359772" y="811145"/>
                  </a:lnTo>
                  <a:lnTo>
                    <a:pt x="406953" y="813904"/>
                  </a:lnTo>
                  <a:lnTo>
                    <a:pt x="454134" y="811145"/>
                  </a:lnTo>
                  <a:lnTo>
                    <a:pt x="499790" y="803077"/>
                  </a:lnTo>
                  <a:lnTo>
                    <a:pt x="543604" y="790017"/>
                  </a:lnTo>
                  <a:lnTo>
                    <a:pt x="585263" y="772278"/>
                  </a:lnTo>
                  <a:lnTo>
                    <a:pt x="624449" y="750176"/>
                  </a:lnTo>
                  <a:lnTo>
                    <a:pt x="660850" y="724028"/>
                  </a:lnTo>
                  <a:lnTo>
                    <a:pt x="694148" y="694147"/>
                  </a:lnTo>
                  <a:lnTo>
                    <a:pt x="724030" y="660849"/>
                  </a:lnTo>
                  <a:lnTo>
                    <a:pt x="750179" y="624449"/>
                  </a:lnTo>
                  <a:lnTo>
                    <a:pt x="772280" y="585263"/>
                  </a:lnTo>
                  <a:lnTo>
                    <a:pt x="790019" y="543605"/>
                  </a:lnTo>
                  <a:lnTo>
                    <a:pt x="803080" y="499792"/>
                  </a:lnTo>
                  <a:lnTo>
                    <a:pt x="811148" y="454138"/>
                  </a:lnTo>
                  <a:lnTo>
                    <a:pt x="813907" y="406958"/>
                  </a:lnTo>
                  <a:lnTo>
                    <a:pt x="811148" y="359776"/>
                  </a:lnTo>
                  <a:lnTo>
                    <a:pt x="803080" y="314120"/>
                  </a:lnTo>
                  <a:lnTo>
                    <a:pt x="790019" y="270305"/>
                  </a:lnTo>
                  <a:lnTo>
                    <a:pt x="772280" y="228646"/>
                  </a:lnTo>
                  <a:lnTo>
                    <a:pt x="750179" y="189458"/>
                  </a:lnTo>
                  <a:lnTo>
                    <a:pt x="724030" y="153058"/>
                  </a:lnTo>
                  <a:lnTo>
                    <a:pt x="694148" y="119759"/>
                  </a:lnTo>
                  <a:lnTo>
                    <a:pt x="660850" y="89877"/>
                  </a:lnTo>
                  <a:lnTo>
                    <a:pt x="624449" y="63728"/>
                  </a:lnTo>
                  <a:lnTo>
                    <a:pt x="585263" y="41626"/>
                  </a:lnTo>
                  <a:lnTo>
                    <a:pt x="543604" y="23887"/>
                  </a:lnTo>
                  <a:lnTo>
                    <a:pt x="499790" y="10826"/>
                  </a:lnTo>
                  <a:lnTo>
                    <a:pt x="454134" y="2759"/>
                  </a:lnTo>
                  <a:lnTo>
                    <a:pt x="40695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332004" y="8751405"/>
              <a:ext cx="600081" cy="515124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160276" y="9557753"/>
            <a:ext cx="860704" cy="860704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6332297" y="9581730"/>
            <a:ext cx="887730" cy="63436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102870">
              <a:lnSpc>
                <a:spcPts val="800"/>
              </a:lnSpc>
              <a:spcBef>
                <a:spcPts val="60"/>
              </a:spcBef>
            </a:pP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>
              <a:latin typeface="Calibri"/>
              <a:cs typeface="Calibri"/>
            </a:endParaRPr>
          </a:p>
          <a:p>
            <a:pPr marL="12700" marR="200660">
              <a:lnSpc>
                <a:spcPct val="832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ct val="832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FFFFFF"/>
                </a:solidFill>
                <a:latin typeface="Calibri"/>
                <a:cs typeface="Calibri"/>
              </a:rPr>
              <a:t>Ставропольскому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краю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280</Words>
  <Application>Microsoft Office PowerPoint</Application>
  <PresentationFormat>Произвольный</PresentationFormat>
  <Paragraphs>92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Calibri</vt:lpstr>
      <vt:lpstr>Times New Roman</vt:lpstr>
      <vt:lpstr>Office Theme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ОКТЯБРЬ 2026</dc:title>
  <dc:creator>Долидзе Марина Владимировна</dc:creator>
  <cp:lastModifiedBy>Долидзе Марина Владимировна</cp:lastModifiedBy>
  <cp:revision>1</cp:revision>
  <dcterms:created xsi:type="dcterms:W3CDTF">2026-09-28T10:46:15Z</dcterms:created>
  <dcterms:modified xsi:type="dcterms:W3CDTF">2026-09-28T10:47:31Z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2026-09-28T00:00:00Z</vt:filetime>
  </property>
  <property fmtid="{D5CDD505-2E9C-101B-9397-08002B2CF9AE}" pid="4" name="LastSaved">
    <vt:filetime>2026-09-28T00:00:00Z</vt:filetime>
  </property>
  <property fmtid="{D5CDD505-2E9C-101B-9397-08002B2CF9AE}" pid="5" name="Producer">
    <vt:lpwstr>3-Heights(TM) PDF Security Shell 4.8.25.2 (http://www.pdf-tools.com)</vt:lpwstr>
  </property>
</Properties>
</file>