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2" r:id="rId4"/>
    <p:sldId id="264" r:id="rId5"/>
    <p:sldId id="259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907"/>
        <p:guide pos="20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30270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ИЮЛЬ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98145" y="1841500"/>
          <a:ext cx="7113270" cy="75825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8070"/>
                <a:gridCol w="4742815"/>
                <a:gridCol w="1302385"/>
              </a:tblGrid>
              <a:tr h="7245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  <a:endParaRPr lang="ru-RU" sz="15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</a:tr>
              <a:tr h="6953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01.07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 «Вдохновение».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  <a:cs typeface="Calibri Light"/>
                        </a:rPr>
                        <a:t>Мастер-класс «Макраме» с Постольник Екатериной (2 занятие по изготовлению «сумки-авоськи»).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120523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02.07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Проект ПАО Сбербанка «Деменции нет», на тему: «Профилактика стресса. Очки-перевертыши».</a:t>
                      </a:r>
                      <a:endParaRPr lang="ru-RU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Экскурсия в Екатеринбургский Музей изобразительных искусств. Выставка «Царское село» (ул. Воеводина,5, по предварительной записи)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altLang="en-US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b="0" dirty="0">
                          <a:latin typeface="+mn-lt"/>
                          <a:cs typeface="Calibri Light"/>
                        </a:rPr>
                        <a:t>Час здоровья. Адаптивная ЛФК.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15:00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1072515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  <a:sym typeface="+mn-ea"/>
                        </a:rPr>
                        <a:t>03.07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Пешая прогулка  на «Каменные  палатки» -  «В кругу друзей!» .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Викторины, конкурсы, загадки.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sz="1400" dirty="0"/>
                        <a:t>Выступление   фольклорного ансамбля «Исеть» </a:t>
                      </a:r>
                      <a:r>
                        <a:rPr lang="ru-RU" sz="1400" dirty="0">
                          <a:sym typeface="+mn-ea"/>
                        </a:rPr>
                        <a:t>с концертной программой </a:t>
                      </a:r>
                      <a:r>
                        <a:rPr lang="ru-RU" sz="1400" dirty="0"/>
                        <a:t>-  в Областном центре реабилитации инвалидов в Свердловской области.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sym typeface="+mn-ea"/>
                        </a:rPr>
                        <a:t>11:00</a:t>
                      </a:r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olidFill>
                            <a:schemeClr val="tx1"/>
                          </a:solidFill>
                          <a:sym typeface="+mn-ea"/>
                        </a:rPr>
                        <a:t>14:00</a:t>
                      </a:r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9779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06.07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Встреча с представителями Центра защиты прав граждан Свердловской области, на тему: «Счетчики - новые правила поверки: что изменилось в процедуре поверки приборов учета».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Экскурсия в Храм с настоятелем Ильей Александровым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12:00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endParaRPr lang="ru-RU" sz="1400"/>
                    </a:p>
                    <a:p>
                      <a:pPr algn="ctr"/>
                      <a:r>
                        <a:rPr lang="ru-RU" sz="1400"/>
                        <a:t>13:00</a:t>
                      </a:r>
                      <a:endParaRPr lang="ru-RU" sz="1400"/>
                    </a:p>
                  </a:txBody>
                  <a:tcPr/>
                </a:tc>
              </a:tr>
              <a:tr h="139509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07.07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Пешая прогулка в самый загадочный парк - «Зеленая роща: путь к душе»,  посещение Ново-Тихвинского монастыря  (вход в парк со стороны ул. Шейнкмана,121А, по предварительной записи).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06705" y="774700"/>
          <a:ext cx="6943725" cy="79813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8850"/>
                <a:gridCol w="4679315"/>
                <a:gridCol w="1305560"/>
              </a:tblGrid>
              <a:tr h="34988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03060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08.07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 «Вдохновение».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Пешая прогулка в Парк Литературного квартала. Встречаем праздник, посвященный Дню семьи, любви и верности.Прогулка в Парк - к памятнику  Петра  и Февронии.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10:00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807085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09.07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altLang="en-US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здоровья. Адаптивная ЛФК.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6771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10.07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День рождения Центра - 3 года! Праздничная концертная программа.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62611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13.07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Открытая читка литературных произведений.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Книжный клуб «Интересные люди». Встреча со священником, преподавателем семинарии - Ильей Алексанровым. </a:t>
                      </a:r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16891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14.07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Литературный салон «Человек без границ», посвященный творчеству Беллы Дежур ( Центральная городская библиотека им. А.И. Герцена (ул.Чапаева, д.5)).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  <a:tr h="119634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15.07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Выступление театральной студии «Вдохновение» с новой постановкой - «Ах, мама- Сочи!».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58079" y="81662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14960" y="698500"/>
          <a:ext cx="7054215" cy="8472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7575"/>
                <a:gridCol w="4831715"/>
                <a:gridCol w="1304925"/>
              </a:tblGrid>
              <a:tr h="72263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102235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16.07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Проект ПАО Сбербанка «Деменции нет».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</a:endParaRPr>
                    </a:p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altLang="en-US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Час зоровья. Адаптивная ЛФК.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7282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17.07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Пешая прогулка по «Красной линии» (историческому центру г.Екатеринбурга).</a:t>
                      </a:r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algn="just"/>
                      <a:endParaRPr lang="ru-RU" sz="1400" dirty="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91122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20.07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Путешествуем по России. Показ документального фильма предоставленного Русским географическим обществом.</a:t>
                      </a:r>
                      <a:endParaRPr lang="ru-RU" altLang="en-US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r>
                        <a:rPr lang="ru-RU" sz="1400" dirty="0">
                          <a:cs typeface="Calibri Light"/>
                          <a:sym typeface="+mn-ea"/>
                        </a:rPr>
                        <a:t>Игра в Дартс. Шашки, шахматы.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endParaRPr lang="ru-RU" sz="1400" dirty="0">
                        <a:solidFill>
                          <a:srgbClr val="FF0000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11:00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76771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21.07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Игра в Дартс. Шашки, шахматы.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b="0" dirty="0">
                        <a:solidFill>
                          <a:srgbClr val="FF0000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11:00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13:30</a:t>
                      </a:r>
                      <a:endParaRPr lang="ru-RU" sz="1400" dirty="0"/>
                    </a:p>
                  </a:txBody>
                  <a:tcPr/>
                </a:tc>
              </a:tr>
              <a:tr h="117094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22.07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ym typeface="+mn-ea"/>
                        </a:rPr>
                        <a:t>Час театральных занятий «Вдохновение».</a:t>
                      </a:r>
                      <a:endParaRPr lang="ru-RU" sz="1400" dirty="0">
                        <a:solidFill>
                          <a:srgbClr val="FF0000"/>
                        </a:solidFill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Встреча с нутрициологом-диетологом  М. Портняниной  на тему:«Код здоровья».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ym typeface="+mn-ea"/>
                        </a:rPr>
                        <a:t>10:00</a:t>
                      </a:r>
                      <a:endParaRPr lang="ru-RU" sz="1400" dirty="0">
                        <a:sym typeface="+mn-ea"/>
                      </a:endParaRPr>
                    </a:p>
                    <a:p>
                      <a:pPr algn="ctr"/>
                      <a:r>
                        <a:rPr lang="ru-RU" sz="1400" dirty="0"/>
                        <a:t>12:00</a:t>
                      </a:r>
                      <a:endParaRPr lang="ru-RU" sz="1400" dirty="0"/>
                    </a:p>
                  </a:txBody>
                  <a:tcPr/>
                </a:tc>
              </a:tr>
              <a:tr h="101854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</a:rPr>
                        <a:t>23.07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altLang="en-US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Помощь СВО.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Час здоровья. Адаптивная ЛФК.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12:00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13:00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1400" dirty="0">
                          <a:solidFill>
                            <a:schemeClr val="tx1"/>
                          </a:solidFill>
                        </a:rPr>
                        <a:t>15:00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46177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24.07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Клуб настольных игр «Ваш ход» (шашки, шахматы).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Помощь СВО.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Игра в Дартс.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78790" y="774700"/>
          <a:ext cx="6917690" cy="5253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7890"/>
                <a:gridCol w="4721860"/>
                <a:gridCol w="1297940"/>
              </a:tblGrid>
              <a:tr h="10496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91757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latin typeface="+mn-lt"/>
                          <a:cs typeface="Calibri"/>
                        </a:rPr>
                        <a:t>27.07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Час пенсионной грамотности. Индивидуальное консультирование по пенсионному и социальному обеспечению.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  <a:endParaRPr lang="ru-RU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69024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  <a:sym typeface="+mn-ea"/>
                        </a:rPr>
                        <a:t>28.07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танцевальных занятий.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cs typeface="Calibri Light"/>
                          <a:sym typeface="+mn-ea"/>
                        </a:rPr>
                        <a:t>Час вокальных занятий  «Исеть».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13:30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68389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  <a:sym typeface="+mn-ea"/>
                        </a:rPr>
                        <a:t>29.07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Час театральных занятий «Вдохновение».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  <a:cs typeface="Calibri Light"/>
                          <a:sym typeface="+mn-ea"/>
                        </a:rPr>
                        <a:t>Клуб настольных игр «Ваш ход» (шашки, шахматы).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10:00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12:00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598805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  <a:sym typeface="+mn-ea"/>
                        </a:rPr>
                        <a:t>30.07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Федеральный проект.</a:t>
                      </a:r>
                      <a:endParaRPr lang="ru-RU" altLang="en-US" sz="1400" dirty="0">
                        <a:solidFill>
                          <a:schemeClr val="tx1"/>
                        </a:solidFill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altLang="en-US" sz="1400" dirty="0">
                          <a:solidFill>
                            <a:schemeClr val="tx1"/>
                          </a:solidFill>
                          <a:cs typeface="Calibri Light"/>
                          <a:sym typeface="+mn-ea"/>
                        </a:rPr>
                        <a:t>Час здоровья. Адаптивная ЛФК.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algn="just"/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12:00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15:00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89916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chemeClr val="tx1"/>
                          </a:solidFill>
                          <a:cs typeface="Calibri"/>
                          <a:sym typeface="+mn-ea"/>
                        </a:rPr>
                        <a:t>31.07</a:t>
                      </a:r>
                      <a:endParaRPr lang="ru-RU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1" spc="-10" dirty="0">
                        <a:solidFill>
                          <a:schemeClr val="tx1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just"/>
                      <a:r>
                        <a:rPr lang="ru-RU" sz="1400" dirty="0">
                          <a:solidFill>
                            <a:schemeClr val="tx1"/>
                          </a:solidFill>
                          <a:sym typeface="+mn-ea"/>
                        </a:rPr>
                        <a:t>Прогулка в Екатеринбургский Дендропарк (ул. 8 Марта, 37а).</a:t>
                      </a:r>
                      <a:endParaRPr lang="ru-RU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pPr algn="just"/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11:00</a:t>
                      </a:r>
                      <a:endParaRPr lang="ru-RU" alt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97155" y="6565900"/>
            <a:ext cx="7362825" cy="353695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p/>
        </p:txBody>
      </p:sp>
      <p:sp>
        <p:nvSpPr>
          <p:cNvPr id="44" name="object 44"/>
          <p:cNvSpPr txBox="1"/>
          <p:nvPr/>
        </p:nvSpPr>
        <p:spPr>
          <a:xfrm>
            <a:off x="2482850" y="6337300"/>
            <a:ext cx="4386580" cy="1148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16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16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16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pic>
          <p:nvPicPr>
            <p:cNvPr id="20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24" name="object 43"/>
          <p:cNvSpPr txBox="1"/>
          <p:nvPr/>
        </p:nvSpPr>
        <p:spPr>
          <a:xfrm>
            <a:off x="196850" y="8072755"/>
            <a:ext cx="4902200" cy="162877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p>
            <a:pPr marL="12700" marR="1196340">
              <a:lnSpc>
                <a:spcPct val="76000"/>
              </a:lnSpc>
              <a:spcBef>
                <a:spcPts val="1375"/>
              </a:spcBef>
            </a:pP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33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1300" dirty="0">
              <a:solidFill>
                <a:srgbClr val="FFFFFF"/>
              </a:solidFill>
              <a:latin typeface="Calibri"/>
              <a:cs typeface="Calibri"/>
              <a:sym typeface="+mn-ea"/>
            </a:endParaRPr>
          </a:p>
          <a:p>
            <a:pPr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контакты:</a:t>
            </a:r>
            <a:r>
              <a:rPr lang="ru-RU" altLang="en-US" sz="1300" spc="-1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 371-02-11</a:t>
            </a:r>
            <a:endParaRPr sz="1300" dirty="0"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Адрес: г.Екатеринбург, ул.Вайнера д.26, каб. 304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  <a:sym typeface="+mn-ea"/>
              </a:rPr>
              <a:t>ФИО Мальцева Ирина Серафимовна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53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542456" y="7556334"/>
            <a:ext cx="601642" cy="51655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3675</Words>
  <Application>WPS Presentation</Application>
  <PresentationFormat>Произвольный</PresentationFormat>
  <Paragraphs>285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SimSun</vt:lpstr>
      <vt:lpstr>Wingdings</vt:lpstr>
      <vt:lpstr>Calibri</vt:lpstr>
      <vt:lpstr>DejaVu Sans</vt:lpstr>
      <vt:lpstr>Calibri Light</vt:lpstr>
      <vt:lpstr>Microsoft YaHei</vt:lpstr>
      <vt:lpstr>Droid Sans Fallback</vt:lpstr>
      <vt:lpstr>Arial Unicode MS</vt:lpstr>
      <vt:lpstr>Calibri</vt:lpstr>
      <vt:lpstr>Office Theme</vt:lpstr>
      <vt:lpstr>2026 года</vt:lpstr>
      <vt:lpstr>PowerPoint 演示文稿</vt:lpstr>
      <vt:lpstr>PowerPoint 演示文稿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075maltsevais</cp:lastModifiedBy>
  <cp:revision>454</cp:revision>
  <dcterms:created xsi:type="dcterms:W3CDTF">2026-06-25T05:26:47Z</dcterms:created>
  <dcterms:modified xsi:type="dcterms:W3CDTF">2026-06-25T05:26:47Z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2025-11-19T13:00:00Z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2025-11-19T13:00:00Z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