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287377" y="62920"/>
            <a:ext cx="2518182" cy="983928"/>
            <a:chOff x="512394" y="489204"/>
            <a:chExt cx="2518182" cy="983928"/>
          </a:xfrm>
        </p:grpSpPr>
        <p:pic>
          <p:nvPicPr>
            <p:cNvPr id="3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4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5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1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22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6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7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19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0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7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18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9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0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1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2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3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4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15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6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508104" y="108000"/>
            <a:ext cx="3456383" cy="1658669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6678488" y="404664"/>
            <a:ext cx="2213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МЕРОПРИЯТИЯ НА  </a:t>
            </a:r>
            <a:r>
              <a:rPr lang="ru-RU" dirty="0" smtClean="0">
                <a:solidFill>
                  <a:schemeClr val="bg1"/>
                </a:solidFill>
              </a:rPr>
              <a:t>ИЮЛЬ  2026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329" y="4556829"/>
            <a:ext cx="8856983" cy="2276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323528" y="5879594"/>
            <a:ext cx="29340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ПРИХОДИТЕ, МЫ ВАС ЖДЕМ</a:t>
            </a:r>
            <a:r>
              <a:rPr lang="ru-RU" sz="1000" dirty="0">
                <a:solidFill>
                  <a:schemeClr val="bg1"/>
                </a:solidFill>
              </a:rPr>
              <a:t>!</a:t>
            </a:r>
          </a:p>
          <a:p>
            <a:r>
              <a:rPr lang="ru-RU" sz="1000" dirty="0">
                <a:solidFill>
                  <a:schemeClr val="bg1"/>
                </a:solidFill>
              </a:rPr>
              <a:t>Наши контакты</a:t>
            </a:r>
            <a:r>
              <a:rPr lang="ru-RU" sz="1000" dirty="0" smtClean="0">
                <a:solidFill>
                  <a:schemeClr val="bg1"/>
                </a:solidFill>
              </a:rPr>
              <a:t>: 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ru-RU" sz="1000" dirty="0">
                <a:solidFill>
                  <a:schemeClr val="bg1"/>
                </a:solidFill>
              </a:rPr>
              <a:t>Адрес</a:t>
            </a:r>
            <a:r>
              <a:rPr lang="ru-RU" sz="1000" dirty="0" smtClean="0">
                <a:solidFill>
                  <a:schemeClr val="bg1"/>
                </a:solidFill>
              </a:rPr>
              <a:t>:  г. </a:t>
            </a:r>
            <a:r>
              <a:rPr lang="ru-RU" sz="1000" smtClean="0">
                <a:solidFill>
                  <a:schemeClr val="bg1"/>
                </a:solidFill>
              </a:rPr>
              <a:t>Красноуральск Советская </a:t>
            </a:r>
            <a:r>
              <a:rPr lang="ru-RU" sz="1000" dirty="0" smtClean="0">
                <a:solidFill>
                  <a:schemeClr val="bg1"/>
                </a:solidFill>
              </a:rPr>
              <a:t>4</a:t>
            </a:r>
            <a:r>
              <a:rPr lang="ru-RU" sz="1000" dirty="0">
                <a:solidFill>
                  <a:schemeClr val="bg1"/>
                </a:solidFill>
              </a:rPr>
              <a:t/>
            </a:r>
            <a:br>
              <a:rPr lang="ru-RU" sz="1000" dirty="0">
                <a:solidFill>
                  <a:schemeClr val="bg1"/>
                </a:solidFill>
              </a:rPr>
            </a:br>
            <a:r>
              <a:rPr lang="ru-RU" sz="1000">
                <a:solidFill>
                  <a:schemeClr val="bg1"/>
                </a:solidFill>
              </a:rPr>
              <a:t>Контактный </a:t>
            </a:r>
            <a:r>
              <a:rPr lang="ru-RU" sz="1000" smtClean="0">
                <a:solidFill>
                  <a:schemeClr val="bg1"/>
                </a:solidFill>
              </a:rPr>
              <a:t>номер 8(34343)2-11-24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ru-RU" sz="1000" dirty="0">
                <a:solidFill>
                  <a:schemeClr val="bg1"/>
                </a:solidFill>
              </a:rPr>
              <a:t>ФИО</a:t>
            </a:r>
          </a:p>
        </p:txBody>
      </p:sp>
      <p:pic>
        <p:nvPicPr>
          <p:cNvPr id="27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235384" y="4673668"/>
            <a:ext cx="601642" cy="51655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35384" y="6165304"/>
            <a:ext cx="657096" cy="668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8235384" y="5373216"/>
            <a:ext cx="58508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00" dirty="0">
                <a:solidFill>
                  <a:schemeClr val="bg1"/>
                </a:solidFill>
              </a:rPr>
              <a:t>Отделение Фонда пенсионного</a:t>
            </a:r>
          </a:p>
          <a:p>
            <a:r>
              <a:rPr lang="ru-RU" sz="500" dirty="0">
                <a:solidFill>
                  <a:schemeClr val="bg1"/>
                </a:solidFill>
              </a:rPr>
              <a:t>и социального страхования РФ</a:t>
            </a:r>
          </a:p>
          <a:p>
            <a:r>
              <a:rPr lang="ru-RU" sz="500" dirty="0">
                <a:solidFill>
                  <a:schemeClr val="bg1"/>
                </a:solidFill>
              </a:rPr>
              <a:t>по Свердловской области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58780504"/>
              </p:ext>
            </p:extLst>
          </p:nvPr>
        </p:nvGraphicFramePr>
        <p:xfrm>
          <a:off x="307256" y="1094119"/>
          <a:ext cx="7152455" cy="4696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585"/>
                <a:gridCol w="4393335"/>
                <a:gridCol w="1548535"/>
              </a:tblGrid>
              <a:tr h="144017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ДАТА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МЕРОПРИЯТИЕ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ВРЕМЯ</a:t>
                      </a:r>
                      <a:endParaRPr lang="ru-RU" sz="1000" dirty="0"/>
                    </a:p>
                  </a:txBody>
                  <a:tcPr/>
                </a:tc>
              </a:tr>
              <a:tr h="2908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01.07.2026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Нейрогимнастика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02.07.2026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 здоровья тема 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«Как </a:t>
                      </a: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правильно измерить артериальное давление»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03.07.2026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на тропу здоровья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06.07.2026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Поход на природу (время может изменится)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07.07.2026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компьютерной грамотности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 (с собой коврик для занятий)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08.07.2026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«День семьи, любви и верности»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09.07.2026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День рыбака (выезд на рыбалку на речку 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Салда</a:t>
                      </a: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79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на тропу здоровья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35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Мастер класс по изготовлению мягкой игрушки 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«Заяц»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0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пенсионной  грамотности (Лекция о развитие СФР)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 (с собой коврик для занятий)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77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Викторина «Все о народах мира»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77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16.07.2026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Театральный кружок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6540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174610" y="-36601"/>
            <a:ext cx="2518182" cy="983928"/>
            <a:chOff x="512394" y="489204"/>
            <a:chExt cx="2518182" cy="983928"/>
          </a:xfrm>
        </p:grpSpPr>
        <p:pic>
          <p:nvPicPr>
            <p:cNvPr id="4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6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2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7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8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0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1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8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19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0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1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2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3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4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5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16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7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4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364088" y="108000"/>
            <a:ext cx="3528391" cy="1658669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6678488" y="108000"/>
            <a:ext cx="2084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МЕРОПРИЯТИЯ НА </a:t>
            </a:r>
            <a:r>
              <a:rPr lang="ru-RU" dirty="0" smtClean="0">
                <a:solidFill>
                  <a:schemeClr val="bg1"/>
                </a:solidFill>
              </a:rPr>
              <a:t>ИЮЛЬ  2026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277055"/>
            <a:ext cx="8784975" cy="23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323528" y="5735578"/>
            <a:ext cx="28620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</a:rPr>
              <a:t>ПРИХОДИТЕ, МЫ ВАС ЖДЕМ</a:t>
            </a:r>
            <a:r>
              <a:rPr lang="ru-RU" sz="1000" dirty="0">
                <a:solidFill>
                  <a:schemeClr val="bg1"/>
                </a:solidFill>
              </a:rPr>
              <a:t>!</a:t>
            </a:r>
          </a:p>
          <a:p>
            <a:r>
              <a:rPr lang="ru-RU" sz="1000" dirty="0">
                <a:solidFill>
                  <a:schemeClr val="bg1"/>
                </a:solidFill>
              </a:rPr>
              <a:t>Наши контакты:</a:t>
            </a:r>
          </a:p>
          <a:p>
            <a:r>
              <a:rPr lang="ru-RU" sz="1000" dirty="0" smtClean="0">
                <a:solidFill>
                  <a:schemeClr val="bg1"/>
                </a:solidFill>
              </a:rPr>
              <a:t>Адрес: Г. Красноуральск Советская 4 </a:t>
            </a:r>
            <a:r>
              <a:rPr lang="ru-RU" sz="1000" dirty="0">
                <a:solidFill>
                  <a:schemeClr val="bg1"/>
                </a:solidFill>
              </a:rPr>
              <a:t/>
            </a:r>
            <a:br>
              <a:rPr lang="ru-RU" sz="1000" dirty="0">
                <a:solidFill>
                  <a:schemeClr val="bg1"/>
                </a:solidFill>
              </a:rPr>
            </a:br>
            <a:r>
              <a:rPr lang="ru-RU" sz="1000" dirty="0">
                <a:solidFill>
                  <a:schemeClr val="bg1"/>
                </a:solidFill>
              </a:rPr>
              <a:t>Контактный </a:t>
            </a:r>
            <a:r>
              <a:rPr lang="ru-RU" sz="1000" dirty="0" smtClean="0">
                <a:solidFill>
                  <a:schemeClr val="bg1"/>
                </a:solidFill>
              </a:rPr>
              <a:t>номер 8(34343)2-11-24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ru-RU" sz="1000" dirty="0">
                <a:solidFill>
                  <a:schemeClr val="bg1"/>
                </a:solidFill>
              </a:rPr>
              <a:t>ФИО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4644429"/>
            <a:ext cx="60325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7812360" y="5157193"/>
            <a:ext cx="81927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>
                <a:solidFill>
                  <a:schemeClr val="bg1"/>
                </a:solidFill>
              </a:rPr>
              <a:t>Отделение </a:t>
            </a:r>
            <a:r>
              <a:rPr lang="ru-RU" sz="500" dirty="0">
                <a:solidFill>
                  <a:schemeClr val="bg1"/>
                </a:solidFill>
              </a:rPr>
              <a:t>Фонда пенсионного</a:t>
            </a:r>
          </a:p>
          <a:p>
            <a:r>
              <a:rPr lang="ru-RU" sz="500" dirty="0">
                <a:solidFill>
                  <a:schemeClr val="bg1"/>
                </a:solidFill>
              </a:rPr>
              <a:t>и социального страхования РФ</a:t>
            </a:r>
          </a:p>
          <a:p>
            <a:r>
              <a:rPr lang="ru-RU" sz="500" dirty="0">
                <a:solidFill>
                  <a:schemeClr val="bg1"/>
                </a:solidFill>
              </a:rPr>
              <a:t>по </a:t>
            </a:r>
            <a:r>
              <a:rPr lang="ru-RU" sz="500" dirty="0" smtClean="0">
                <a:solidFill>
                  <a:schemeClr val="bg1"/>
                </a:solidFill>
              </a:rPr>
              <a:t>Свердловской области</a:t>
            </a:r>
            <a:endParaRPr lang="ru-RU" sz="500" dirty="0">
              <a:solidFill>
                <a:schemeClr val="bg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97415" y="5764649"/>
            <a:ext cx="86518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80298016"/>
              </p:ext>
            </p:extLst>
          </p:nvPr>
        </p:nvGraphicFramePr>
        <p:xfrm>
          <a:off x="755576" y="928367"/>
          <a:ext cx="6372707" cy="4618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3953"/>
                <a:gridCol w="3627356"/>
                <a:gridCol w="1511398"/>
              </a:tblGrid>
              <a:tr h="254089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МЕРОПРИЯТИЕ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ВРЕМЯ</a:t>
                      </a:r>
                      <a:endParaRPr lang="ru-RU" sz="1100" dirty="0"/>
                    </a:p>
                  </a:txBody>
                  <a:tcPr/>
                </a:tc>
              </a:tr>
              <a:tr h="297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17.07.2026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на тропу здоровья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38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Викторина «Промыслы народов мира»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финансовой грамотности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 (с собой коврик для занятий)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1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Настольные игры (лото, домино, шашки)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Просмотр фильма Российского Географического Общества «Тайна затерянного города».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5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на тропу здоровья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Караоке-батл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7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Викторина </a:t>
                      </a: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«Международный день заботы о себе»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1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29.07.2026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компьютерная  грамотности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 (с собой коврик для занятий)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30.07.2026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свежем воздухе.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Просмотр фильма «Царевна лягушка 2»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12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31.07.2026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на тропу здоровья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450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399</Words>
  <Application>Microsoft Office PowerPoint</Application>
  <PresentationFormat>Экран (4:3)</PresentationFormat>
  <Paragraphs>154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Новоселова Ольга Анатольевна</dc:creator>
  <cp:lastModifiedBy>Мокерова Валентина Георгиевна</cp:lastModifiedBy>
  <cp:revision>47</cp:revision>
  <dcterms:created xsi:type="dcterms:W3CDTF">2026-01-12T07:20:14Z</dcterms:created>
  <dcterms:modified xsi:type="dcterms:W3CDTF">2026-06-11T09:37:32Z</dcterms:modified>
</cp:coreProperties>
</file>