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media/image96.png" ContentType="image/png"/>
  <Override PartName="/ppt/media/image95.png" ContentType="image/png"/>
  <Override PartName="/ppt/media/image100.png" ContentType="image/png"/>
  <Override PartName="/ppt/media/image88.png" ContentType="image/png"/>
  <Override PartName="/ppt/media/image12.png" ContentType="image/png"/>
  <Override PartName="/ppt/media/image11.png" ContentType="image/png"/>
  <Override PartName="/ppt/media/image54.png" ContentType="image/png"/>
  <Override PartName="/ppt/media/image4.png" ContentType="image/png"/>
  <Override PartName="/ppt/media/image39.png" ContentType="image/png"/>
  <Override PartName="/ppt/media/image53.png" ContentType="image/png"/>
  <Override PartName="/ppt/media/image3.png" ContentType="image/png"/>
  <Override PartName="/ppt/media/image38.png" ContentType="image/png"/>
  <Override PartName="/ppt/media/image22.png" ContentType="image/png"/>
  <Override PartName="/ppt/media/image57.png" ContentType="image/png"/>
  <Override PartName="/ppt/media/image52.png" ContentType="image/png"/>
  <Override PartName="/ppt/media/image2.png" ContentType="image/png"/>
  <Override PartName="/ppt/media/image37.png" ContentType="image/png"/>
  <Override PartName="/ppt/media/image21.png" ContentType="image/png"/>
  <Override PartName="/ppt/media/image56.png" ContentType="image/png"/>
  <Override PartName="/ppt/media/image51.png" ContentType="image/png"/>
  <Override PartName="/ppt/media/image1.png" ContentType="image/png"/>
  <Override PartName="/ppt/media/image58.png" ContentType="image/png"/>
  <Override PartName="/ppt/media/image23.png" ContentType="image/png"/>
  <Override PartName="/ppt/media/image69.png" ContentType="image/png"/>
  <Override PartName="/ppt/media/image10.png" ContentType="image/png"/>
  <Override PartName="/ppt/media/image59.png" ContentType="image/png"/>
  <Override PartName="/ppt/media/image24.png" ContentType="image/png"/>
  <Override PartName="/ppt/media/image40.png" ContentType="image/png"/>
  <Override PartName="/ppt/media/image99.png" ContentType="image/png"/>
  <Override PartName="/ppt/media/image25.png" ContentType="image/png"/>
  <Override PartName="/ppt/media/image41.png" ContentType="image/png"/>
  <Override PartName="/ppt/media/image26.png" ContentType="image/png"/>
  <Override PartName="/ppt/media/image42.png" ContentType="image/png"/>
  <Override PartName="/ppt/media/image27.png" ContentType="image/png"/>
  <Override PartName="/ppt/media/image43.png" ContentType="image/png"/>
  <Override PartName="/ppt/media/image28.png" ContentType="image/png"/>
  <Override PartName="/ppt/media/image29.png" ContentType="image/png"/>
  <Override PartName="/ppt/media/image31.png" ContentType="image/png"/>
  <Override PartName="/ppt/media/image44.png" ContentType="image/png"/>
  <Override PartName="/ppt/media/image97.png" ContentType="image/png"/>
  <Override PartName="/ppt/media/image45.png" ContentType="image/png"/>
  <Override PartName="/ppt/media/image98.png" ContentType="image/png"/>
  <Override PartName="/ppt/media/image30.png" ContentType="image/png"/>
  <Override PartName="/ppt/media/image89.png" ContentType="image/png"/>
  <Override PartName="/ppt/media/image46.png" ContentType="image/png"/>
  <Override PartName="/ppt/media/image35.png" ContentType="image/png"/>
  <Override PartName="/ppt/media/image34.png" ContentType="image/png"/>
  <Override PartName="/ppt/media/image33.png" ContentType="image/png"/>
  <Override PartName="/ppt/media/image32.png" ContentType="image/png"/>
  <Override PartName="/ppt/media/image36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6.png" ContentType="image/png"/>
  <Override PartName="/ppt/media/image91.png" ContentType="image/png"/>
  <Override PartName="/ppt/media/image17.png" ContentType="image/png"/>
  <Override PartName="/ppt/media/image7.png" ContentType="image/png"/>
  <Override PartName="/ppt/media/image92.png" ContentType="image/png"/>
  <Override PartName="/ppt/media/image18.png" ContentType="image/png"/>
  <Override PartName="/ppt/media/image8.png" ContentType="image/png"/>
  <Override PartName="/ppt/media/image93.png" ContentType="image/png"/>
  <Override PartName="/ppt/media/image19.png" ContentType="image/png"/>
  <Override PartName="/ppt/media/image9.png" ContentType="image/png"/>
  <Override PartName="/ppt/media/image94.png" ContentType="image/png"/>
  <Override PartName="/ppt/media/image90.png" ContentType="image/png"/>
  <Override PartName="/ppt/media/image5.png" ContentType="image/png"/>
  <Override PartName="/ppt/media/image55.png" ContentType="image/png"/>
  <Override PartName="/ppt/media/image20.png" ContentType="image/png"/>
  <Override PartName="/ppt/media/image79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70.png" ContentType="image/png"/>
  <Override PartName="/ppt/media/image71.png" ContentType="image/png"/>
  <Override PartName="/ppt/media/image72.png" ContentType="image/png"/>
  <Override PartName="/ppt/media/image73.png" ContentType="image/png"/>
  <Override PartName="/ppt/media/image74.png" ContentType="image/png"/>
  <Override PartName="/ppt/media/image75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80.png" ContentType="image/png"/>
  <Override PartName="/ppt/media/image81.png" ContentType="image/png"/>
  <Override PartName="/ppt/media/image82.png" ContentType="image/png"/>
  <Override PartName="/ppt/media/image83.png" ContentType="image/png"/>
  <Override PartName="/ppt/media/image84.png" ContentType="image/png"/>
  <Override PartName="/ppt/media/image85.png" ContentType="image/png"/>
  <Override PartName="/ppt/media/image86.png" ContentType="image/png"/>
  <Override PartName="/ppt/media/image87.png" ContentType="image/png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7640" y="574128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208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764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696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7628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386208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77640" y="574128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386208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37764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267696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497628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208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564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84080" y="9741600"/>
            <a:ext cx="2394360" cy="736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7640" y="9741600"/>
            <a:ext cx="1759680" cy="736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17640" y="9741600"/>
            <a:ext cx="1759680" cy="736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B02C9345-CD0C-45AA-96D6-8B7577386C51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564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1.png"/><Relationship Id="rId2" Type="http://schemas.openxmlformats.org/officeDocument/2006/relationships/image" Target="../media/image82.png"/><Relationship Id="rId3" Type="http://schemas.openxmlformats.org/officeDocument/2006/relationships/image" Target="../media/image83.png"/><Relationship Id="rId4" Type="http://schemas.openxmlformats.org/officeDocument/2006/relationships/image" Target="../media/image84.png"/><Relationship Id="rId5" Type="http://schemas.openxmlformats.org/officeDocument/2006/relationships/image" Target="../media/image85.png"/><Relationship Id="rId6" Type="http://schemas.openxmlformats.org/officeDocument/2006/relationships/image" Target="../media/image86.png"/><Relationship Id="rId7" Type="http://schemas.openxmlformats.org/officeDocument/2006/relationships/image" Target="../media/image87.png"/><Relationship Id="rId8" Type="http://schemas.openxmlformats.org/officeDocument/2006/relationships/image" Target="../media/image88.png"/><Relationship Id="rId9" Type="http://schemas.openxmlformats.org/officeDocument/2006/relationships/image" Target="../media/image89.png"/><Relationship Id="rId10" Type="http://schemas.openxmlformats.org/officeDocument/2006/relationships/image" Target="../media/image90.png"/><Relationship Id="rId11" Type="http://schemas.openxmlformats.org/officeDocument/2006/relationships/image" Target="../media/image91.png"/><Relationship Id="rId12" Type="http://schemas.openxmlformats.org/officeDocument/2006/relationships/image" Target="../media/image92.png"/><Relationship Id="rId13" Type="http://schemas.openxmlformats.org/officeDocument/2006/relationships/image" Target="../media/image93.png"/><Relationship Id="rId14" Type="http://schemas.openxmlformats.org/officeDocument/2006/relationships/image" Target="../media/image94.png"/><Relationship Id="rId15" Type="http://schemas.openxmlformats.org/officeDocument/2006/relationships/image" Target="../media/image95.png"/><Relationship Id="rId16" Type="http://schemas.openxmlformats.org/officeDocument/2006/relationships/image" Target="../media/image96.png"/><Relationship Id="rId17" Type="http://schemas.openxmlformats.org/officeDocument/2006/relationships/image" Target="../media/image97.png"/><Relationship Id="rId18" Type="http://schemas.openxmlformats.org/officeDocument/2006/relationships/image" Target="../media/image98.png"/><Relationship Id="rId19" Type="http://schemas.openxmlformats.org/officeDocument/2006/relationships/image" Target="../media/image99.png"/><Relationship Id="rId20" Type="http://schemas.openxmlformats.org/officeDocument/2006/relationships/image" Target="../media/image100.png"/><Relationship Id="rId2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111240" y="7000200"/>
            <a:ext cx="7338600" cy="3576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80" name="Group 2"/>
          <p:cNvGrpSpPr/>
          <p:nvPr/>
        </p:nvGrpSpPr>
        <p:grpSpPr>
          <a:xfrm>
            <a:off x="644400" y="8176320"/>
            <a:ext cx="1140840" cy="125640"/>
            <a:chOff x="644400" y="8176320"/>
            <a:chExt cx="1140840" cy="125640"/>
          </a:xfrm>
        </p:grpSpPr>
        <p:pic>
          <p:nvPicPr>
            <p:cNvPr id="81" name="object 36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120" cy="125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82" name="CustomShape 3"/>
            <p:cNvSpPr/>
            <p:nvPr/>
          </p:nvSpPr>
          <p:spPr>
            <a:xfrm>
              <a:off x="771480" y="8178120"/>
              <a:ext cx="87480" cy="1224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3" name="object 38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4" name="object 39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5" name="object 40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2960" cy="122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6" name="object 4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5840" cy="1238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7" name="CustomShape 4"/>
          <p:cNvSpPr/>
          <p:nvPr/>
        </p:nvSpPr>
        <p:spPr>
          <a:xfrm>
            <a:off x="4822920" y="316800"/>
            <a:ext cx="230940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628920" y="8441640"/>
            <a:ext cx="5106960" cy="202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ул. Лесников, 7, г. Алапаевск, каб. 203, 205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8(34346)3-07-06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0000" y="8898120"/>
            <a:ext cx="1070280" cy="64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90" name="Group 7"/>
          <p:cNvGrpSpPr/>
          <p:nvPr/>
        </p:nvGrpSpPr>
        <p:grpSpPr>
          <a:xfrm>
            <a:off x="512280" y="489240"/>
            <a:ext cx="2510640" cy="975960"/>
            <a:chOff x="512280" y="489240"/>
            <a:chExt cx="2510640" cy="975960"/>
          </a:xfrm>
        </p:grpSpPr>
        <p:pic>
          <p:nvPicPr>
            <p:cNvPr id="91" name="object 49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2320" cy="950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92" name="CustomShape 8"/>
            <p:cNvSpPr/>
            <p:nvPr/>
          </p:nvSpPr>
          <p:spPr>
            <a:xfrm>
              <a:off x="1577160" y="814680"/>
              <a:ext cx="288000" cy="1782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3" name="Group 9"/>
            <p:cNvGrpSpPr/>
            <p:nvPr/>
          </p:nvGrpSpPr>
          <p:grpSpPr>
            <a:xfrm>
              <a:off x="1917720" y="814680"/>
              <a:ext cx="440640" cy="144000"/>
              <a:chOff x="1917720" y="814680"/>
              <a:chExt cx="440640" cy="144000"/>
            </a:xfrm>
          </p:grpSpPr>
          <p:sp>
            <p:nvSpPr>
              <p:cNvPr id="94" name="CustomShape 10"/>
              <p:cNvSpPr/>
              <p:nvPr/>
            </p:nvSpPr>
            <p:spPr>
              <a:xfrm>
                <a:off x="1917720" y="814680"/>
                <a:ext cx="283680" cy="1440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5" name="object 53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4120" cy="1429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96" name="object 54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2640" cy="1465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97" name="Group 11"/>
            <p:cNvGrpSpPr/>
            <p:nvPr/>
          </p:nvGrpSpPr>
          <p:grpSpPr>
            <a:xfrm>
              <a:off x="1762920" y="1051200"/>
              <a:ext cx="670320" cy="176400"/>
              <a:chOff x="1762920" y="1051200"/>
              <a:chExt cx="670320" cy="176400"/>
            </a:xfrm>
          </p:grpSpPr>
          <p:pic>
            <p:nvPicPr>
              <p:cNvPr id="98" name="object 56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5560" cy="142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99" name="CustomShape 12"/>
              <p:cNvSpPr/>
              <p:nvPr/>
            </p:nvSpPr>
            <p:spPr>
              <a:xfrm>
                <a:off x="1917720" y="1051200"/>
                <a:ext cx="515520" cy="1764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0" name="Group 13"/>
            <p:cNvGrpSpPr/>
            <p:nvPr/>
          </p:nvGrpSpPr>
          <p:grpSpPr>
            <a:xfrm>
              <a:off x="2489040" y="1051560"/>
              <a:ext cx="283680" cy="142920"/>
              <a:chOff x="2489040" y="1051560"/>
              <a:chExt cx="283680" cy="142920"/>
            </a:xfrm>
          </p:grpSpPr>
          <p:pic>
            <p:nvPicPr>
              <p:cNvPr id="101" name="object 59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2760" cy="142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2" name="object 60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3760" cy="1429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03" name="Group 14"/>
            <p:cNvGrpSpPr/>
            <p:nvPr/>
          </p:nvGrpSpPr>
          <p:grpSpPr>
            <a:xfrm>
              <a:off x="1556640" y="1284480"/>
              <a:ext cx="1466280" cy="180720"/>
              <a:chOff x="1556640" y="1284480"/>
              <a:chExt cx="1466280" cy="180720"/>
            </a:xfrm>
          </p:grpSpPr>
          <p:pic>
            <p:nvPicPr>
              <p:cNvPr id="104" name="object 62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608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5" name="object 63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6" name="object 64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3160" cy="180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7" name="object 65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08" name="CustomShape 15"/>
              <p:cNvSpPr/>
              <p:nvPr/>
            </p:nvSpPr>
            <p:spPr>
              <a:xfrm>
                <a:off x="2494080" y="129096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9" name="object 67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3080" cy="1742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10" name="object 68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1280" cy="1429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11" name="CustomShape 16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CustomShape 17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object 48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114" name="Рисунок 7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000" cy="855000"/>
          </a:xfrm>
          <a:prstGeom prst="rect">
            <a:avLst/>
          </a:prstGeom>
          <a:ln>
            <a:noFill/>
          </a:ln>
        </p:spPr>
      </p:pic>
      <p:graphicFrame>
        <p:nvGraphicFramePr>
          <p:cNvPr id="115" name="Table 18"/>
          <p:cNvGraphicFramePr/>
          <p:nvPr/>
        </p:nvGraphicFramePr>
        <p:xfrm>
          <a:off x="336240" y="1802160"/>
          <a:ext cx="6789240" cy="4575600"/>
        </p:xfrm>
        <a:graphic>
          <a:graphicData uri="http://schemas.openxmlformats.org/drawingml/2006/table">
            <a:tbl>
              <a:tblPr/>
              <a:tblGrid>
                <a:gridCol w="842400"/>
                <a:gridCol w="4955040"/>
                <a:gridCol w="992160"/>
              </a:tblGrid>
              <a:tr h="640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ffffff"/>
                          </a:solidFill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01.07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02.07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Год Единства народов России: открытие выставки РГО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116" name="object 33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040" cy="1651320"/>
          </a:xfrm>
          <a:prstGeom prst="rect">
            <a:avLst/>
          </a:prstGeom>
          <a:ln>
            <a:noFill/>
          </a:ln>
        </p:spPr>
      </p:pic>
      <p:sp>
        <p:nvSpPr>
          <p:cNvPr id="117" name="CustomShape 19"/>
          <p:cNvSpPr/>
          <p:nvPr/>
        </p:nvSpPr>
        <p:spPr>
          <a:xfrm>
            <a:off x="3549960" y="31716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8" name="CustomShape 20"/>
          <p:cNvSpPr/>
          <p:nvPr/>
        </p:nvSpPr>
        <p:spPr>
          <a:xfrm>
            <a:off x="3854520" y="7560000"/>
            <a:ext cx="3290400" cy="82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b="0" lang="ru-RU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111240" y="7000200"/>
            <a:ext cx="7338600" cy="3576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0" name="Group 2"/>
          <p:cNvGrpSpPr/>
          <p:nvPr/>
        </p:nvGrpSpPr>
        <p:grpSpPr>
          <a:xfrm>
            <a:off x="644400" y="8176320"/>
            <a:ext cx="1140840" cy="125640"/>
            <a:chOff x="644400" y="8176320"/>
            <a:chExt cx="1140840" cy="125640"/>
          </a:xfrm>
        </p:grpSpPr>
        <p:pic>
          <p:nvPicPr>
            <p:cNvPr id="121" name="object 2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120" cy="125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22" name="CustomShape 3"/>
            <p:cNvSpPr/>
            <p:nvPr/>
          </p:nvSpPr>
          <p:spPr>
            <a:xfrm>
              <a:off x="771480" y="8178120"/>
              <a:ext cx="87480" cy="1224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3" name="object 4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4" name="object 5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5" name="object 6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2960" cy="122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6" name="object 7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5840" cy="1238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27" name="CustomShape 4"/>
          <p:cNvSpPr/>
          <p:nvPr/>
        </p:nvSpPr>
        <p:spPr>
          <a:xfrm>
            <a:off x="4822920" y="316800"/>
            <a:ext cx="230940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28" name="CustomShape 5"/>
          <p:cNvSpPr/>
          <p:nvPr/>
        </p:nvSpPr>
        <p:spPr>
          <a:xfrm>
            <a:off x="628920" y="8441640"/>
            <a:ext cx="5106960" cy="202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ул. Лесников, 7, г. Алапаевск, каб. 203, 205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8(34346)3-07-06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29" name="CustomShape 6"/>
          <p:cNvSpPr/>
          <p:nvPr/>
        </p:nvSpPr>
        <p:spPr>
          <a:xfrm>
            <a:off x="6120000" y="8898120"/>
            <a:ext cx="1070280" cy="64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30" name="Group 7"/>
          <p:cNvGrpSpPr/>
          <p:nvPr/>
        </p:nvGrpSpPr>
        <p:grpSpPr>
          <a:xfrm>
            <a:off x="512280" y="489240"/>
            <a:ext cx="2510640" cy="975960"/>
            <a:chOff x="512280" y="489240"/>
            <a:chExt cx="2510640" cy="975960"/>
          </a:xfrm>
        </p:grpSpPr>
        <p:pic>
          <p:nvPicPr>
            <p:cNvPr id="131" name="object 10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2320" cy="950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32" name="CustomShape 8"/>
            <p:cNvSpPr/>
            <p:nvPr/>
          </p:nvSpPr>
          <p:spPr>
            <a:xfrm>
              <a:off x="1577160" y="814680"/>
              <a:ext cx="288000" cy="1782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33" name="Group 9"/>
            <p:cNvGrpSpPr/>
            <p:nvPr/>
          </p:nvGrpSpPr>
          <p:grpSpPr>
            <a:xfrm>
              <a:off x="1917720" y="814680"/>
              <a:ext cx="440640" cy="144000"/>
              <a:chOff x="1917720" y="814680"/>
              <a:chExt cx="440640" cy="144000"/>
            </a:xfrm>
          </p:grpSpPr>
          <p:sp>
            <p:nvSpPr>
              <p:cNvPr id="134" name="CustomShape 10"/>
              <p:cNvSpPr/>
              <p:nvPr/>
            </p:nvSpPr>
            <p:spPr>
              <a:xfrm>
                <a:off x="1917720" y="814680"/>
                <a:ext cx="283680" cy="1440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5" name="object 14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4120" cy="1429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36" name="object 15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2640" cy="1465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137" name="Group 11"/>
            <p:cNvGrpSpPr/>
            <p:nvPr/>
          </p:nvGrpSpPr>
          <p:grpSpPr>
            <a:xfrm>
              <a:off x="1762920" y="1051200"/>
              <a:ext cx="670320" cy="176400"/>
              <a:chOff x="1762920" y="1051200"/>
              <a:chExt cx="670320" cy="176400"/>
            </a:xfrm>
          </p:grpSpPr>
          <p:pic>
            <p:nvPicPr>
              <p:cNvPr id="138" name="object 17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5560" cy="142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39" name="CustomShape 12"/>
              <p:cNvSpPr/>
              <p:nvPr/>
            </p:nvSpPr>
            <p:spPr>
              <a:xfrm>
                <a:off x="1917720" y="1051200"/>
                <a:ext cx="515520" cy="1764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40" name="Group 13"/>
            <p:cNvGrpSpPr/>
            <p:nvPr/>
          </p:nvGrpSpPr>
          <p:grpSpPr>
            <a:xfrm>
              <a:off x="2489040" y="1051560"/>
              <a:ext cx="283680" cy="142920"/>
              <a:chOff x="2489040" y="1051560"/>
              <a:chExt cx="283680" cy="142920"/>
            </a:xfrm>
          </p:grpSpPr>
          <p:pic>
            <p:nvPicPr>
              <p:cNvPr id="141" name="object 20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2760" cy="142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2" name="object 21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3760" cy="1429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43" name="Group 14"/>
            <p:cNvGrpSpPr/>
            <p:nvPr/>
          </p:nvGrpSpPr>
          <p:grpSpPr>
            <a:xfrm>
              <a:off x="1556640" y="1284480"/>
              <a:ext cx="1466280" cy="180720"/>
              <a:chOff x="1556640" y="1284480"/>
              <a:chExt cx="1466280" cy="180720"/>
            </a:xfrm>
          </p:grpSpPr>
          <p:pic>
            <p:nvPicPr>
              <p:cNvPr id="144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608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5" name="object 24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6" name="object 25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3160" cy="180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7" name="object 26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48" name="CustomShape 15"/>
              <p:cNvSpPr/>
              <p:nvPr/>
            </p:nvSpPr>
            <p:spPr>
              <a:xfrm>
                <a:off x="2494080" y="129096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49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3080" cy="1742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50" name="object 29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1280" cy="1429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51" name="CustomShape 16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CustomShape 17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3" name="object 30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154" name="Рисунок 1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000" cy="855000"/>
          </a:xfrm>
          <a:prstGeom prst="rect">
            <a:avLst/>
          </a:prstGeom>
          <a:ln>
            <a:noFill/>
          </a:ln>
        </p:spPr>
      </p:pic>
      <p:graphicFrame>
        <p:nvGraphicFramePr>
          <p:cNvPr id="155" name="Table 18"/>
          <p:cNvGraphicFramePr/>
          <p:nvPr/>
        </p:nvGraphicFramePr>
        <p:xfrm>
          <a:off x="394200" y="1812240"/>
          <a:ext cx="6800760" cy="5680440"/>
        </p:xfrm>
        <a:graphic>
          <a:graphicData uri="http://schemas.openxmlformats.org/drawingml/2006/table">
            <a:tbl>
              <a:tblPr/>
              <a:tblGrid>
                <a:gridCol w="843480"/>
                <a:gridCol w="4804200"/>
                <a:gridCol w="1153440"/>
              </a:tblGrid>
              <a:tr h="6508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ffffff"/>
                          </a:solidFill>
                          <a:latin typeface="Calibri"/>
                          <a:ea typeface="Noto Sans CJK SC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26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06.07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2688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Цифровая, пенсионная грамотность 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10:0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2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Урок финансовой грамотности от Сбербанка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11:0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22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39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Тренажерный зал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14: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22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08.07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2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2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Праздник к дню семьи любви и верности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12: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77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09.07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2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Клуб садоводов-огородников «У-Дача»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70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36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368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Всероссийская акция «Сказки народов мира»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156" name="object 31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040" cy="1651320"/>
          </a:xfrm>
          <a:prstGeom prst="rect">
            <a:avLst/>
          </a:prstGeom>
          <a:ln>
            <a:noFill/>
          </a:ln>
        </p:spPr>
      </p:pic>
      <p:sp>
        <p:nvSpPr>
          <p:cNvPr id="157" name="CustomShape 19"/>
          <p:cNvSpPr/>
          <p:nvPr/>
        </p:nvSpPr>
        <p:spPr>
          <a:xfrm>
            <a:off x="3549960" y="31716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58" name="CustomShape 20"/>
          <p:cNvSpPr/>
          <p:nvPr/>
        </p:nvSpPr>
        <p:spPr>
          <a:xfrm>
            <a:off x="3854520" y="7560000"/>
            <a:ext cx="3290400" cy="82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b="0" lang="ru-RU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111240" y="7000200"/>
            <a:ext cx="7338600" cy="3576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0" name="Group 2"/>
          <p:cNvGrpSpPr/>
          <p:nvPr/>
        </p:nvGrpSpPr>
        <p:grpSpPr>
          <a:xfrm>
            <a:off x="644400" y="8176320"/>
            <a:ext cx="1140840" cy="125640"/>
            <a:chOff x="644400" y="8176320"/>
            <a:chExt cx="1140840" cy="125640"/>
          </a:xfrm>
        </p:grpSpPr>
        <p:pic>
          <p:nvPicPr>
            <p:cNvPr id="161" name="object 157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120" cy="125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62" name="CustomShape 3"/>
            <p:cNvSpPr/>
            <p:nvPr/>
          </p:nvSpPr>
          <p:spPr>
            <a:xfrm>
              <a:off x="771480" y="8178120"/>
              <a:ext cx="87480" cy="1224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3" name="object 159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4" name="object 160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5" name="object 161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2960" cy="122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6" name="object 162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5840" cy="1238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67" name="CustomShape 4"/>
          <p:cNvSpPr/>
          <p:nvPr/>
        </p:nvSpPr>
        <p:spPr>
          <a:xfrm>
            <a:off x="4822920" y="316800"/>
            <a:ext cx="230940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68" name="CustomShape 5"/>
          <p:cNvSpPr/>
          <p:nvPr/>
        </p:nvSpPr>
        <p:spPr>
          <a:xfrm>
            <a:off x="628920" y="8441640"/>
            <a:ext cx="5106960" cy="202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ул. Лесников, 7, г. Алапаевск, каб. 203, 205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8(34346)3-07-06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69" name="CustomShape 6"/>
          <p:cNvSpPr/>
          <p:nvPr/>
        </p:nvSpPr>
        <p:spPr>
          <a:xfrm>
            <a:off x="6120000" y="8898120"/>
            <a:ext cx="1070280" cy="64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70" name="Group 7"/>
          <p:cNvGrpSpPr/>
          <p:nvPr/>
        </p:nvGrpSpPr>
        <p:grpSpPr>
          <a:xfrm>
            <a:off x="512280" y="180000"/>
            <a:ext cx="2510640" cy="975960"/>
            <a:chOff x="512280" y="180000"/>
            <a:chExt cx="2510640" cy="975960"/>
          </a:xfrm>
        </p:grpSpPr>
        <p:pic>
          <p:nvPicPr>
            <p:cNvPr id="171" name="object 165" descr=""/>
            <p:cNvPicPr/>
            <p:nvPr/>
          </p:nvPicPr>
          <p:blipFill>
            <a:blip r:embed="rId6"/>
            <a:stretch/>
          </p:blipFill>
          <p:spPr>
            <a:xfrm>
              <a:off x="512280" y="180000"/>
              <a:ext cx="832320" cy="950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72" name="CustomShape 8"/>
            <p:cNvSpPr/>
            <p:nvPr/>
          </p:nvSpPr>
          <p:spPr>
            <a:xfrm>
              <a:off x="1577160" y="505440"/>
              <a:ext cx="288000" cy="1782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73" name="Group 9"/>
            <p:cNvGrpSpPr/>
            <p:nvPr/>
          </p:nvGrpSpPr>
          <p:grpSpPr>
            <a:xfrm>
              <a:off x="1917720" y="505440"/>
              <a:ext cx="440640" cy="144000"/>
              <a:chOff x="1917720" y="505440"/>
              <a:chExt cx="440640" cy="144000"/>
            </a:xfrm>
          </p:grpSpPr>
          <p:sp>
            <p:nvSpPr>
              <p:cNvPr id="174" name="CustomShape 10"/>
              <p:cNvSpPr/>
              <p:nvPr/>
            </p:nvSpPr>
            <p:spPr>
              <a:xfrm>
                <a:off x="1917720" y="505440"/>
                <a:ext cx="283680" cy="1440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75" name="object 169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505800"/>
                <a:ext cx="114120" cy="1429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76" name="object 170" descr=""/>
            <p:cNvPicPr/>
            <p:nvPr/>
          </p:nvPicPr>
          <p:blipFill>
            <a:blip r:embed="rId8"/>
            <a:stretch/>
          </p:blipFill>
          <p:spPr>
            <a:xfrm>
              <a:off x="1556640" y="740520"/>
              <a:ext cx="152640" cy="1465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177" name="Group 11"/>
            <p:cNvGrpSpPr/>
            <p:nvPr/>
          </p:nvGrpSpPr>
          <p:grpSpPr>
            <a:xfrm>
              <a:off x="1762920" y="741960"/>
              <a:ext cx="670320" cy="176400"/>
              <a:chOff x="1762920" y="741960"/>
              <a:chExt cx="670320" cy="176400"/>
            </a:xfrm>
          </p:grpSpPr>
          <p:pic>
            <p:nvPicPr>
              <p:cNvPr id="178" name="object 172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742320"/>
                <a:ext cx="115560" cy="142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79" name="CustomShape 12"/>
              <p:cNvSpPr/>
              <p:nvPr/>
            </p:nvSpPr>
            <p:spPr>
              <a:xfrm>
                <a:off x="1917720" y="741960"/>
                <a:ext cx="515520" cy="1764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80" name="Group 13"/>
            <p:cNvGrpSpPr/>
            <p:nvPr/>
          </p:nvGrpSpPr>
          <p:grpSpPr>
            <a:xfrm>
              <a:off x="2489040" y="742320"/>
              <a:ext cx="283680" cy="142920"/>
              <a:chOff x="2489040" y="742320"/>
              <a:chExt cx="283680" cy="142920"/>
            </a:xfrm>
          </p:grpSpPr>
          <p:pic>
            <p:nvPicPr>
              <p:cNvPr id="181" name="object 175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742320"/>
                <a:ext cx="122760" cy="142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2" name="object 176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742320"/>
                <a:ext cx="113760" cy="1429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83" name="Group 14"/>
            <p:cNvGrpSpPr/>
            <p:nvPr/>
          </p:nvGrpSpPr>
          <p:grpSpPr>
            <a:xfrm>
              <a:off x="1556640" y="975240"/>
              <a:ext cx="1466280" cy="180720"/>
              <a:chOff x="1556640" y="975240"/>
              <a:chExt cx="1466280" cy="180720"/>
            </a:xfrm>
          </p:grpSpPr>
          <p:pic>
            <p:nvPicPr>
              <p:cNvPr id="184" name="object 178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982800"/>
                <a:ext cx="13608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5" name="object 179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98280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6" name="object 180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975240"/>
                <a:ext cx="353160" cy="180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7" name="object 181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98280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88" name="CustomShape 15"/>
              <p:cNvSpPr/>
              <p:nvPr/>
            </p:nvSpPr>
            <p:spPr>
              <a:xfrm>
                <a:off x="2494080" y="98172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89" name="object 183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981720"/>
                <a:ext cx="163080" cy="1742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90" name="object 184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981720"/>
                <a:ext cx="161280" cy="1429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91" name="CustomShape 16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CustomShape 17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3" name="object 185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194" name="Рисунок 5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000" cy="855000"/>
          </a:xfrm>
          <a:prstGeom prst="rect">
            <a:avLst/>
          </a:prstGeom>
          <a:ln>
            <a:noFill/>
          </a:ln>
        </p:spPr>
      </p:pic>
      <p:pic>
        <p:nvPicPr>
          <p:cNvPr id="195" name="object 186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040" cy="1651320"/>
          </a:xfrm>
          <a:prstGeom prst="rect">
            <a:avLst/>
          </a:prstGeom>
          <a:ln>
            <a:noFill/>
          </a:ln>
        </p:spPr>
      </p:pic>
      <p:sp>
        <p:nvSpPr>
          <p:cNvPr id="196" name="CustomShape 18"/>
          <p:cNvSpPr/>
          <p:nvPr/>
        </p:nvSpPr>
        <p:spPr>
          <a:xfrm>
            <a:off x="3521160" y="7200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7" name="CustomShape 19"/>
          <p:cNvSpPr/>
          <p:nvPr/>
        </p:nvSpPr>
        <p:spPr>
          <a:xfrm>
            <a:off x="3854520" y="7560000"/>
            <a:ext cx="3290400" cy="82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b="0" lang="ru-RU" sz="1600" spc="-1" strike="noStrike">
              <a:latin typeface="Arial"/>
            </a:endParaRPr>
          </a:p>
        </p:txBody>
      </p:sp>
      <p:graphicFrame>
        <p:nvGraphicFramePr>
          <p:cNvPr id="198" name="Table 20"/>
          <p:cNvGraphicFramePr/>
          <p:nvPr/>
        </p:nvGraphicFramePr>
        <p:xfrm>
          <a:off x="608400" y="1843560"/>
          <a:ext cx="6789240" cy="5571720"/>
        </p:xfrm>
        <a:graphic>
          <a:graphicData uri="http://schemas.openxmlformats.org/drawingml/2006/table">
            <a:tbl>
              <a:tblPr/>
              <a:tblGrid>
                <a:gridCol w="722520"/>
                <a:gridCol w="5170680"/>
                <a:gridCol w="896400"/>
              </a:tblGrid>
              <a:tr h="640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ffffff"/>
                          </a:solidFill>
                          <a:latin typeface="Calibri"/>
                          <a:ea typeface="Noto Sans CJK SC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  <a:ea typeface="Noto Sans CJK SC"/>
                        </a:rPr>
                        <a:t>13.07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Цифровая, пенсионная грамотность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14.07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Танцы «Зумба 60+»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День рождения СФР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15.07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</a:tr>
              <a:tr h="3470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Индивидуальные консультации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d0d8e7"/>
                    </a:solidFill>
                  </a:tcPr>
                </a:tc>
              </a:tr>
              <a:tr h="3715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16.07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12: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Английский для всех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Шествие участников Дней благотворительности «Белый цветок»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11:3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199" name="CustomShape 21"/>
          <p:cNvSpPr/>
          <p:nvPr/>
        </p:nvSpPr>
        <p:spPr>
          <a:xfrm>
            <a:off x="3549960" y="31716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111240" y="7000200"/>
            <a:ext cx="7338600" cy="3576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01" name="Group 2"/>
          <p:cNvGrpSpPr/>
          <p:nvPr/>
        </p:nvGrpSpPr>
        <p:grpSpPr>
          <a:xfrm>
            <a:off x="644400" y="8176320"/>
            <a:ext cx="1140840" cy="125640"/>
            <a:chOff x="644400" y="8176320"/>
            <a:chExt cx="1140840" cy="125640"/>
          </a:xfrm>
        </p:grpSpPr>
        <p:pic>
          <p:nvPicPr>
            <p:cNvPr id="202" name="object 34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120" cy="125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203" name="CustomShape 3"/>
            <p:cNvSpPr/>
            <p:nvPr/>
          </p:nvSpPr>
          <p:spPr>
            <a:xfrm>
              <a:off x="771480" y="8178120"/>
              <a:ext cx="87480" cy="1224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04" name="object 44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05" name="object 46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06" name="object 47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2960" cy="122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07" name="object 69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5840" cy="1238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08" name="CustomShape 4"/>
          <p:cNvSpPr/>
          <p:nvPr/>
        </p:nvSpPr>
        <p:spPr>
          <a:xfrm>
            <a:off x="4822920" y="316800"/>
            <a:ext cx="230940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209" name="CustomShape 5"/>
          <p:cNvSpPr/>
          <p:nvPr/>
        </p:nvSpPr>
        <p:spPr>
          <a:xfrm>
            <a:off x="628920" y="8441640"/>
            <a:ext cx="5106960" cy="202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ул. Лесников, 7, г. Алапаевск, каб. 203, 205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8(34346)3-07-06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210" name="CustomShape 6"/>
          <p:cNvSpPr/>
          <p:nvPr/>
        </p:nvSpPr>
        <p:spPr>
          <a:xfrm>
            <a:off x="6120000" y="8898120"/>
            <a:ext cx="1070280" cy="64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211" name="Group 7"/>
          <p:cNvGrpSpPr/>
          <p:nvPr/>
        </p:nvGrpSpPr>
        <p:grpSpPr>
          <a:xfrm>
            <a:off x="364680" y="180000"/>
            <a:ext cx="2510640" cy="975960"/>
            <a:chOff x="364680" y="180000"/>
            <a:chExt cx="2510640" cy="975960"/>
          </a:xfrm>
        </p:grpSpPr>
        <p:pic>
          <p:nvPicPr>
            <p:cNvPr id="212" name="object 72" descr=""/>
            <p:cNvPicPr/>
            <p:nvPr/>
          </p:nvPicPr>
          <p:blipFill>
            <a:blip r:embed="rId6"/>
            <a:stretch/>
          </p:blipFill>
          <p:spPr>
            <a:xfrm>
              <a:off x="364680" y="180000"/>
              <a:ext cx="832320" cy="950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213" name="CustomShape 8"/>
            <p:cNvSpPr/>
            <p:nvPr/>
          </p:nvSpPr>
          <p:spPr>
            <a:xfrm>
              <a:off x="1429560" y="505440"/>
              <a:ext cx="288000" cy="1782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14" name="Group 9"/>
            <p:cNvGrpSpPr/>
            <p:nvPr/>
          </p:nvGrpSpPr>
          <p:grpSpPr>
            <a:xfrm>
              <a:off x="1770120" y="505440"/>
              <a:ext cx="440640" cy="144000"/>
              <a:chOff x="1770120" y="505440"/>
              <a:chExt cx="440640" cy="144000"/>
            </a:xfrm>
          </p:grpSpPr>
          <p:sp>
            <p:nvSpPr>
              <p:cNvPr id="215" name="CustomShape 10"/>
              <p:cNvSpPr/>
              <p:nvPr/>
            </p:nvSpPr>
            <p:spPr>
              <a:xfrm>
                <a:off x="1770120" y="505440"/>
                <a:ext cx="283680" cy="1440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16" name="object 76" descr=""/>
              <p:cNvPicPr/>
              <p:nvPr/>
            </p:nvPicPr>
            <p:blipFill>
              <a:blip r:embed="rId7"/>
              <a:stretch/>
            </p:blipFill>
            <p:spPr>
              <a:xfrm>
                <a:off x="2096640" y="505800"/>
                <a:ext cx="114120" cy="1429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217" name="object 77" descr=""/>
            <p:cNvPicPr/>
            <p:nvPr/>
          </p:nvPicPr>
          <p:blipFill>
            <a:blip r:embed="rId8"/>
            <a:stretch/>
          </p:blipFill>
          <p:spPr>
            <a:xfrm>
              <a:off x="1409040" y="740520"/>
              <a:ext cx="152640" cy="1465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218" name="Group 11"/>
            <p:cNvGrpSpPr/>
            <p:nvPr/>
          </p:nvGrpSpPr>
          <p:grpSpPr>
            <a:xfrm>
              <a:off x="1615320" y="741960"/>
              <a:ext cx="670320" cy="176400"/>
              <a:chOff x="1615320" y="741960"/>
              <a:chExt cx="670320" cy="176400"/>
            </a:xfrm>
          </p:grpSpPr>
          <p:pic>
            <p:nvPicPr>
              <p:cNvPr id="219" name="object 79" descr=""/>
              <p:cNvPicPr/>
              <p:nvPr/>
            </p:nvPicPr>
            <p:blipFill>
              <a:blip r:embed="rId9"/>
              <a:stretch/>
            </p:blipFill>
            <p:spPr>
              <a:xfrm>
                <a:off x="1615320" y="742320"/>
                <a:ext cx="115560" cy="142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220" name="CustomShape 12"/>
              <p:cNvSpPr/>
              <p:nvPr/>
            </p:nvSpPr>
            <p:spPr>
              <a:xfrm>
                <a:off x="1770120" y="741960"/>
                <a:ext cx="515520" cy="1764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21" name="Group 13"/>
            <p:cNvGrpSpPr/>
            <p:nvPr/>
          </p:nvGrpSpPr>
          <p:grpSpPr>
            <a:xfrm>
              <a:off x="2341440" y="742320"/>
              <a:ext cx="283680" cy="142920"/>
              <a:chOff x="2341440" y="742320"/>
              <a:chExt cx="283680" cy="142920"/>
            </a:xfrm>
          </p:grpSpPr>
          <p:pic>
            <p:nvPicPr>
              <p:cNvPr id="222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2341440" y="742320"/>
                <a:ext cx="122760" cy="142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23" name="object 83" descr=""/>
              <p:cNvPicPr/>
              <p:nvPr/>
            </p:nvPicPr>
            <p:blipFill>
              <a:blip r:embed="rId11"/>
              <a:stretch/>
            </p:blipFill>
            <p:spPr>
              <a:xfrm>
                <a:off x="2511360" y="742320"/>
                <a:ext cx="113760" cy="1429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24" name="Group 14"/>
            <p:cNvGrpSpPr/>
            <p:nvPr/>
          </p:nvGrpSpPr>
          <p:grpSpPr>
            <a:xfrm>
              <a:off x="1409040" y="975240"/>
              <a:ext cx="1466280" cy="180720"/>
              <a:chOff x="1409040" y="975240"/>
              <a:chExt cx="1466280" cy="180720"/>
            </a:xfrm>
          </p:grpSpPr>
          <p:pic>
            <p:nvPicPr>
              <p:cNvPr id="225" name="object 85" descr=""/>
              <p:cNvPicPr/>
              <p:nvPr/>
            </p:nvPicPr>
            <p:blipFill>
              <a:blip r:embed="rId12"/>
              <a:stretch/>
            </p:blipFill>
            <p:spPr>
              <a:xfrm>
                <a:off x="1409040" y="982800"/>
                <a:ext cx="13608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26" name="object 86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78240" y="98280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27" name="object 87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70120" y="975240"/>
                <a:ext cx="353160" cy="180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28" name="object 88" descr=""/>
              <p:cNvPicPr/>
              <p:nvPr/>
            </p:nvPicPr>
            <p:blipFill>
              <a:blip r:embed="rId15"/>
              <a:stretch/>
            </p:blipFill>
            <p:spPr>
              <a:xfrm>
                <a:off x="2152440" y="98280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229" name="CustomShape 15"/>
              <p:cNvSpPr/>
              <p:nvPr/>
            </p:nvSpPr>
            <p:spPr>
              <a:xfrm>
                <a:off x="2346480" y="98172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30" name="object 90" descr=""/>
              <p:cNvPicPr/>
              <p:nvPr/>
            </p:nvPicPr>
            <p:blipFill>
              <a:blip r:embed="rId16"/>
              <a:stretch/>
            </p:blipFill>
            <p:spPr>
              <a:xfrm>
                <a:off x="2513880" y="981720"/>
                <a:ext cx="163080" cy="1742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31" name="object 9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714040" y="981720"/>
                <a:ext cx="161280" cy="1429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232" name="CustomShape 16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CustomShape 17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34" name="object 92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235" name="Рисунок 2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000" cy="855000"/>
          </a:xfrm>
          <a:prstGeom prst="rect">
            <a:avLst/>
          </a:prstGeom>
          <a:ln>
            <a:noFill/>
          </a:ln>
        </p:spPr>
      </p:pic>
      <p:pic>
        <p:nvPicPr>
          <p:cNvPr id="236" name="object 93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040" cy="1651320"/>
          </a:xfrm>
          <a:prstGeom prst="rect">
            <a:avLst/>
          </a:prstGeom>
          <a:ln>
            <a:noFill/>
          </a:ln>
        </p:spPr>
      </p:pic>
      <p:sp>
        <p:nvSpPr>
          <p:cNvPr id="237" name="CustomShape 18"/>
          <p:cNvSpPr/>
          <p:nvPr/>
        </p:nvSpPr>
        <p:spPr>
          <a:xfrm>
            <a:off x="3549960" y="11520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CustomShape 19"/>
          <p:cNvSpPr/>
          <p:nvPr/>
        </p:nvSpPr>
        <p:spPr>
          <a:xfrm>
            <a:off x="3854520" y="7560000"/>
            <a:ext cx="3290400" cy="82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b="0" lang="ru-RU" sz="1600" spc="-1" strike="noStrike">
              <a:latin typeface="Arial"/>
            </a:endParaRPr>
          </a:p>
        </p:txBody>
      </p:sp>
      <p:graphicFrame>
        <p:nvGraphicFramePr>
          <p:cNvPr id="239" name="Table 20"/>
          <p:cNvGraphicFramePr/>
          <p:nvPr/>
        </p:nvGraphicFramePr>
        <p:xfrm>
          <a:off x="427680" y="1478520"/>
          <a:ext cx="6789240" cy="5417280"/>
        </p:xfrm>
        <a:graphic>
          <a:graphicData uri="http://schemas.openxmlformats.org/drawingml/2006/table">
            <a:tbl>
              <a:tblPr/>
              <a:tblGrid>
                <a:gridCol w="703440"/>
                <a:gridCol w="5161680"/>
                <a:gridCol w="924480"/>
              </a:tblGrid>
              <a:tr h="640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ffffff"/>
                          </a:solidFill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  <a:ea typeface="Noto Sans CJK SC"/>
                        </a:rPr>
                        <a:t>20.07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8376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Цифровая, пенсионная грамотность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21.07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14: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22.07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23.07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Клуб садоводов-огородников «У-Дача»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12: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24.07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Английский для всех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Настольные игры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40" name="CustomShape 21"/>
          <p:cNvSpPr/>
          <p:nvPr/>
        </p:nvSpPr>
        <p:spPr>
          <a:xfrm>
            <a:off x="1948680" y="5205960"/>
            <a:ext cx="3784680" cy="318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Noto Sans CJK SC"/>
              </a:rPr>
              <a:t> 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241" name="CustomShape 22"/>
          <p:cNvSpPr/>
          <p:nvPr/>
        </p:nvSpPr>
        <p:spPr>
          <a:xfrm>
            <a:off x="3549960" y="31716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111240" y="7000200"/>
            <a:ext cx="7338600" cy="35766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43" name="Group 2"/>
          <p:cNvGrpSpPr/>
          <p:nvPr/>
        </p:nvGrpSpPr>
        <p:grpSpPr>
          <a:xfrm>
            <a:off x="644400" y="8176320"/>
            <a:ext cx="1140840" cy="125640"/>
            <a:chOff x="644400" y="8176320"/>
            <a:chExt cx="1140840" cy="125640"/>
          </a:xfrm>
        </p:grpSpPr>
        <p:pic>
          <p:nvPicPr>
            <p:cNvPr id="244" name="object 34_1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120" cy="125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245" name="CustomShape 3"/>
            <p:cNvSpPr/>
            <p:nvPr/>
          </p:nvSpPr>
          <p:spPr>
            <a:xfrm>
              <a:off x="771480" y="8178120"/>
              <a:ext cx="87480" cy="1224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46" name="object 44_1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47" name="object 46_1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12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48" name="object 47_1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2960" cy="122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49" name="object 69_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5840" cy="1238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50" name="CustomShape 4"/>
          <p:cNvSpPr/>
          <p:nvPr/>
        </p:nvSpPr>
        <p:spPr>
          <a:xfrm>
            <a:off x="4822920" y="316800"/>
            <a:ext cx="230940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251" name="CustomShape 5"/>
          <p:cNvSpPr/>
          <p:nvPr/>
        </p:nvSpPr>
        <p:spPr>
          <a:xfrm>
            <a:off x="628920" y="8441640"/>
            <a:ext cx="5106960" cy="202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ул. Лесников, 7, г. Алапаевск, каб. 203, 205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номер: 8(34346)3-07-06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252" name="CustomShape 6"/>
          <p:cNvSpPr/>
          <p:nvPr/>
        </p:nvSpPr>
        <p:spPr>
          <a:xfrm>
            <a:off x="6120000" y="8898120"/>
            <a:ext cx="1070280" cy="64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253" name="Group 7"/>
          <p:cNvGrpSpPr/>
          <p:nvPr/>
        </p:nvGrpSpPr>
        <p:grpSpPr>
          <a:xfrm>
            <a:off x="364680" y="180000"/>
            <a:ext cx="2510640" cy="975960"/>
            <a:chOff x="364680" y="180000"/>
            <a:chExt cx="2510640" cy="975960"/>
          </a:xfrm>
        </p:grpSpPr>
        <p:pic>
          <p:nvPicPr>
            <p:cNvPr id="254" name="object 72_1" descr=""/>
            <p:cNvPicPr/>
            <p:nvPr/>
          </p:nvPicPr>
          <p:blipFill>
            <a:blip r:embed="rId6"/>
            <a:stretch/>
          </p:blipFill>
          <p:spPr>
            <a:xfrm>
              <a:off x="364680" y="180000"/>
              <a:ext cx="832320" cy="950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255" name="CustomShape 8"/>
            <p:cNvSpPr/>
            <p:nvPr/>
          </p:nvSpPr>
          <p:spPr>
            <a:xfrm>
              <a:off x="1429560" y="505440"/>
              <a:ext cx="288000" cy="1782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56" name="Group 9"/>
            <p:cNvGrpSpPr/>
            <p:nvPr/>
          </p:nvGrpSpPr>
          <p:grpSpPr>
            <a:xfrm>
              <a:off x="1770120" y="505440"/>
              <a:ext cx="440640" cy="144000"/>
              <a:chOff x="1770120" y="505440"/>
              <a:chExt cx="440640" cy="144000"/>
            </a:xfrm>
          </p:grpSpPr>
          <p:sp>
            <p:nvSpPr>
              <p:cNvPr id="257" name="CustomShape 10"/>
              <p:cNvSpPr/>
              <p:nvPr/>
            </p:nvSpPr>
            <p:spPr>
              <a:xfrm>
                <a:off x="1770120" y="505440"/>
                <a:ext cx="283680" cy="1440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58" name="object 76_1" descr=""/>
              <p:cNvPicPr/>
              <p:nvPr/>
            </p:nvPicPr>
            <p:blipFill>
              <a:blip r:embed="rId7"/>
              <a:stretch/>
            </p:blipFill>
            <p:spPr>
              <a:xfrm>
                <a:off x="2096640" y="505800"/>
                <a:ext cx="114120" cy="1429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259" name="object 77_1" descr=""/>
            <p:cNvPicPr/>
            <p:nvPr/>
          </p:nvPicPr>
          <p:blipFill>
            <a:blip r:embed="rId8"/>
            <a:stretch/>
          </p:blipFill>
          <p:spPr>
            <a:xfrm>
              <a:off x="1409040" y="740520"/>
              <a:ext cx="152640" cy="1465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260" name="Group 11"/>
            <p:cNvGrpSpPr/>
            <p:nvPr/>
          </p:nvGrpSpPr>
          <p:grpSpPr>
            <a:xfrm>
              <a:off x="1615320" y="741960"/>
              <a:ext cx="670320" cy="176400"/>
              <a:chOff x="1615320" y="741960"/>
              <a:chExt cx="670320" cy="176400"/>
            </a:xfrm>
          </p:grpSpPr>
          <p:pic>
            <p:nvPicPr>
              <p:cNvPr id="261" name="object 79_1" descr=""/>
              <p:cNvPicPr/>
              <p:nvPr/>
            </p:nvPicPr>
            <p:blipFill>
              <a:blip r:embed="rId9"/>
              <a:stretch/>
            </p:blipFill>
            <p:spPr>
              <a:xfrm>
                <a:off x="1615320" y="742320"/>
                <a:ext cx="115560" cy="142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262" name="CustomShape 12"/>
              <p:cNvSpPr/>
              <p:nvPr/>
            </p:nvSpPr>
            <p:spPr>
              <a:xfrm>
                <a:off x="1770120" y="741960"/>
                <a:ext cx="515520" cy="1764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63" name="Group 13"/>
            <p:cNvGrpSpPr/>
            <p:nvPr/>
          </p:nvGrpSpPr>
          <p:grpSpPr>
            <a:xfrm>
              <a:off x="2341440" y="742320"/>
              <a:ext cx="283680" cy="142920"/>
              <a:chOff x="2341440" y="742320"/>
              <a:chExt cx="283680" cy="142920"/>
            </a:xfrm>
          </p:grpSpPr>
          <p:pic>
            <p:nvPicPr>
              <p:cNvPr id="264" name="object 82_1" descr=""/>
              <p:cNvPicPr/>
              <p:nvPr/>
            </p:nvPicPr>
            <p:blipFill>
              <a:blip r:embed="rId10"/>
              <a:stretch/>
            </p:blipFill>
            <p:spPr>
              <a:xfrm>
                <a:off x="2341440" y="742320"/>
                <a:ext cx="122760" cy="142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65" name="object 83_1" descr=""/>
              <p:cNvPicPr/>
              <p:nvPr/>
            </p:nvPicPr>
            <p:blipFill>
              <a:blip r:embed="rId11"/>
              <a:stretch/>
            </p:blipFill>
            <p:spPr>
              <a:xfrm>
                <a:off x="2511360" y="742320"/>
                <a:ext cx="113760" cy="1429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66" name="Group 14"/>
            <p:cNvGrpSpPr/>
            <p:nvPr/>
          </p:nvGrpSpPr>
          <p:grpSpPr>
            <a:xfrm>
              <a:off x="1409040" y="975240"/>
              <a:ext cx="1466280" cy="180720"/>
              <a:chOff x="1409040" y="975240"/>
              <a:chExt cx="1466280" cy="180720"/>
            </a:xfrm>
          </p:grpSpPr>
          <p:pic>
            <p:nvPicPr>
              <p:cNvPr id="267" name="object 85_1" descr=""/>
              <p:cNvPicPr/>
              <p:nvPr/>
            </p:nvPicPr>
            <p:blipFill>
              <a:blip r:embed="rId12"/>
              <a:stretch/>
            </p:blipFill>
            <p:spPr>
              <a:xfrm>
                <a:off x="1409040" y="982800"/>
                <a:ext cx="13608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68" name="object 86_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78240" y="98280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69" name="object 87_1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70120" y="975240"/>
                <a:ext cx="353160" cy="180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70" name="object 88_1" descr=""/>
              <p:cNvPicPr/>
              <p:nvPr/>
            </p:nvPicPr>
            <p:blipFill>
              <a:blip r:embed="rId15"/>
              <a:stretch/>
            </p:blipFill>
            <p:spPr>
              <a:xfrm>
                <a:off x="2152440" y="982800"/>
                <a:ext cx="157320" cy="148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271" name="CustomShape 15"/>
              <p:cNvSpPr/>
              <p:nvPr/>
            </p:nvSpPr>
            <p:spPr>
              <a:xfrm>
                <a:off x="2346480" y="98172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72" name="object 90_1" descr=""/>
              <p:cNvPicPr/>
              <p:nvPr/>
            </p:nvPicPr>
            <p:blipFill>
              <a:blip r:embed="rId16"/>
              <a:stretch/>
            </p:blipFill>
            <p:spPr>
              <a:xfrm>
                <a:off x="2513880" y="981720"/>
                <a:ext cx="163080" cy="1742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73" name="object 91_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714040" y="981720"/>
                <a:ext cx="161280" cy="1429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274" name="CustomShape 16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5" name="CustomShape 17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76" name="object 92_1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277" name="Рисунок 2_1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000" cy="855000"/>
          </a:xfrm>
          <a:prstGeom prst="rect">
            <a:avLst/>
          </a:prstGeom>
          <a:ln>
            <a:noFill/>
          </a:ln>
        </p:spPr>
      </p:pic>
      <p:pic>
        <p:nvPicPr>
          <p:cNvPr id="278" name="object 93_1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040" cy="1651320"/>
          </a:xfrm>
          <a:prstGeom prst="rect">
            <a:avLst/>
          </a:prstGeom>
          <a:ln>
            <a:noFill/>
          </a:ln>
        </p:spPr>
      </p:pic>
      <p:sp>
        <p:nvSpPr>
          <p:cNvPr id="279" name="CustomShape 18"/>
          <p:cNvSpPr/>
          <p:nvPr/>
        </p:nvSpPr>
        <p:spPr>
          <a:xfrm>
            <a:off x="3549960" y="11520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0" name="CustomShape 19"/>
          <p:cNvSpPr/>
          <p:nvPr/>
        </p:nvSpPr>
        <p:spPr>
          <a:xfrm>
            <a:off x="3854520" y="7560000"/>
            <a:ext cx="3290400" cy="82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b="0" lang="ru-RU" sz="1600" spc="-1" strike="noStrike">
              <a:latin typeface="Arial"/>
            </a:endParaRPr>
          </a:p>
        </p:txBody>
      </p:sp>
      <p:graphicFrame>
        <p:nvGraphicFramePr>
          <p:cNvPr id="281" name="Table 20"/>
          <p:cNvGraphicFramePr/>
          <p:nvPr/>
        </p:nvGraphicFramePr>
        <p:xfrm>
          <a:off x="414720" y="1839960"/>
          <a:ext cx="6789240" cy="5033520"/>
        </p:xfrm>
        <a:graphic>
          <a:graphicData uri="http://schemas.openxmlformats.org/drawingml/2006/table">
            <a:tbl>
              <a:tblPr/>
              <a:tblGrid>
                <a:gridCol w="703440"/>
                <a:gridCol w="5161680"/>
                <a:gridCol w="924480"/>
              </a:tblGrid>
              <a:tr h="640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ffffff"/>
                          </a:solidFill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  <a:ea typeface="Noto Sans CJK SC"/>
                        </a:rPr>
                        <a:t>27.07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Цифровая, пенсионная грамотность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28.07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Музей АМЗ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29.07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Индивидуальные консультации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30.07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2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31.07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Английский для всех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82" name="CustomShape 21"/>
          <p:cNvSpPr/>
          <p:nvPr/>
        </p:nvSpPr>
        <p:spPr>
          <a:xfrm>
            <a:off x="3549960" y="317160"/>
            <a:ext cx="3582360" cy="186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2026-03-26T11:08:17Z</cp:lastPrinted>
  <dcterms:modified xsi:type="dcterms:W3CDTF">2026-06-25T14:54:30Z</dcterms:modified>
  <cp:revision>37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LastSaved">
    <vt:filetime>2025-11-06T00:00:00Z</vt:filetime>
  </property>
  <property fmtid="{D5CDD505-2E9C-101B-9397-08002B2CF9AE}" pid="6" name="PresentationFormat">
    <vt:lpwstr>Произвольный</vt:lpwstr>
  </property>
  <property fmtid="{D5CDD505-2E9C-101B-9397-08002B2CF9AE}" pid="7" name="Producer">
    <vt:lpwstr>Adobe PDF Library 17.0</vt:lpwstr>
  </property>
  <property fmtid="{D5CDD505-2E9C-101B-9397-08002B2CF9AE}" pid="8" name="Slides">
    <vt:i4>1</vt:i4>
  </property>
</Properties>
</file>