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3"/>
    <p:sldId id="260" r:id="rId4"/>
    <p:sldId id="259" r:id="rId6"/>
  </p:sldIdLst>
  <p:sldSz cx="7556500" cy="10693400"/>
  <p:notesSz cx="7556500" cy="10693400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Раздел по умолчанию" id="{30e47ecb-1c47-4fb9-8b2e-009df10bb2aa}">
          <p14:sldIdLst>
            <p14:sldId id="257"/>
          </p14:sldIdLst>
        </p14:section>
        <p14:section name="Раздел без заголовка" id="{5f85e8c3-d85f-4505-a8eb-98868bb69a97}">
          <p14:sldIdLst>
            <p14:sldId id="260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923"/>
        <p:guide pos="2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4483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0268" y="0"/>
            <a:ext cx="3274483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0230" y="1336675"/>
            <a:ext cx="6416040" cy="360902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6199"/>
            <a:ext cx="6045200" cy="42105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74"/>
            <a:ext cx="3274483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0268" y="10156874"/>
            <a:ext cx="3274483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/>
          <p:nvPr>
            <p:ph type="sldImg" idx="2"/>
          </p:nvPr>
        </p:nvSpPr>
        <p:spPr/>
      </p:sp>
      <p:sp>
        <p:nvSpPr>
          <p:cNvPr id="3" name="Замещающий текст 2"/>
          <p:cNvSpPr/>
          <p:nvPr>
            <p:ph type="body" idx="3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99485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ИЮЛЬ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48285" y="1719580"/>
          <a:ext cx="7245985" cy="9014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685"/>
                <a:gridCol w="4845685"/>
                <a:gridCol w="1491615"/>
              </a:tblGrid>
              <a:tr h="543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Дата 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Время</a:t>
                      </a:r>
                      <a:endParaRPr lang="ru-RU" sz="14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  <a:tr h="8280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Виртуальный концерт.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spc="-25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616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76708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03.07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/>
                        <a:t>Урок компьютерной грамотности.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  <a:endParaRPr lang="ru-RU" sz="1400"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13:00</a:t>
                      </a:r>
                      <a:endParaRPr lang="ru-RU" sz="1400">
                        <a:sym typeface="+mn-ea"/>
                      </a:endParaRPr>
                    </a:p>
                  </a:txBody>
                  <a:tcPr/>
                </a:tc>
              </a:tr>
              <a:tr h="76898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06.07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</a:t>
                      </a: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ощь УСВО».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Мероприятие к Дню семьи «Восемь историй о любви».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10:00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13:00</a:t>
                      </a:r>
                      <a:endParaRPr lang="ru-RU" sz="1400"/>
                    </a:p>
                  </a:txBody>
                  <a:tcPr/>
                </a:tc>
              </a:tr>
              <a:tr h="72580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07.07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Мастер-класс «Ромашка - символ дня семьи, любви и верности».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80645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08.07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Праздничное мероприятие, посвященное Дню семьи, любви и верности.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67183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09.07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99441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10.07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Экскурсия в Пышминский музей истории земледелия и крестьянского быта.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13.07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sz="1400" dirty="0"/>
                        <a:t>Поход «Мой любимый борок».</a:t>
                      </a:r>
                      <a:endParaRPr lang="ru-RU" sz="1400" dirty="0"/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10:00</a:t>
                      </a: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32105" y="317500"/>
          <a:ext cx="7056120" cy="9587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090"/>
                <a:gridCol w="4512310"/>
                <a:gridCol w="1569720"/>
              </a:tblGrid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  <a:endParaRPr lang="ru-RU" sz="15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</a:tr>
              <a:tr h="117729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14.07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Урок пенсионной грамотности.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10:00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  <a:tr h="7747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15.07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09:00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  <a:sym typeface="+mn-ea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  <a:sym typeface="+mn-ea"/>
                        </a:rPr>
                        <a:t>10:00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  <a:sym typeface="+mn-ea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13:00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  <a:tr h="94488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16.07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ym typeface="+mn-ea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dirty="0">
                          <a:sym typeface="+mn-ea"/>
                        </a:rPr>
                        <a:t>13:00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9448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17.07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Беседа о царской семье.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08:00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13:00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7423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20.07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Урок финансовой грамотности.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09:00</a:t>
                      </a:r>
                      <a:endParaRPr lang="ru-RU" altLang="en-US" sz="1400" dirty="0"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10:00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13:00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endParaRPr lang="ru-RU" altLang="en-US" sz="1400" b="0" dirty="0">
                        <a:latin typeface="+mn-lt"/>
                      </a:endParaRPr>
                    </a:p>
                  </a:txBody>
                  <a:tcPr/>
                </a:tc>
              </a:tr>
              <a:tr h="9448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21.07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13:00</a:t>
                      </a:r>
                      <a:endParaRPr lang="ru-RU" sz="1400"/>
                    </a:p>
                    <a:p>
                      <a:pPr algn="ctr">
                        <a:buNone/>
                      </a:pPr>
                      <a:endParaRPr lang="ru-RU" altLang="en-US" sz="1400" b="0" dirty="0">
                        <a:latin typeface="+mn-lt"/>
                      </a:endParaRPr>
                    </a:p>
                  </a:txBody>
                  <a:tcPr/>
                </a:tc>
              </a:tr>
              <a:tr h="672465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22.07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Клуб полезных советов.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9:00</a:t>
                      </a: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13:00</a:t>
                      </a:r>
                      <a:endParaRPr lang="ru-RU" sz="1400"/>
                    </a:p>
                  </a:txBody>
                  <a:tcPr/>
                </a:tc>
              </a:tr>
              <a:tr h="73152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23.07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ym typeface="+mn-ea"/>
                        </a:rPr>
                        <a:t>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>
                          <a:sym typeface="+mn-ea"/>
                        </a:rPr>
                        <a:t>13:00</a:t>
                      </a:r>
                      <a:endParaRPr lang="ru-RU" sz="1400" dirty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3152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24.07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Клуб общения читателей «В кругу друзей».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13:00</a:t>
                      </a:r>
                      <a:endParaRPr lang="ru-RU" altLang="en-US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19951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27.07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10:00</a:t>
                      </a:r>
                      <a:endParaRPr lang="ru-RU" sz="140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60045" y="163830"/>
          <a:ext cx="6964045" cy="4006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695"/>
                <a:gridCol w="4404995"/>
                <a:gridCol w="1570355"/>
              </a:tblGrid>
              <a:tr h="65214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723265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28.07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>
                          <a:sym typeface="+mn-ea"/>
                        </a:rPr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>
                          <a:sym typeface="+mn-ea"/>
                        </a:rPr>
                        <a:t>10:00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>
                          <a:sym typeface="+mn-ea"/>
                        </a:rPr>
                        <a:t>13:00</a:t>
                      </a:r>
                      <a:endParaRPr lang="ru-RU" altLang="en-US" sz="1400"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ru-RU" sz="1400"/>
                    </a:p>
                  </a:txBody>
                  <a:tcPr/>
                </a:tc>
              </a:tr>
              <a:tr h="744855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29.07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Нейрогимнастика.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>
                          <a:sym typeface="+mn-ea"/>
                        </a:rPr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>
                          <a:sym typeface="+mn-ea"/>
                        </a:rPr>
                        <a:t>13:00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endParaRPr lang="ru-RU" altLang="en-US" sz="1400"/>
                    </a:p>
                  </a:txBody>
                  <a:tcPr/>
                </a:tc>
              </a:tr>
              <a:tr h="745490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30.06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Экскурсия в Пышминский музей истории земледелия и крестьянского быта.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>
                          <a:sym typeface="+mn-ea"/>
                        </a:rPr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>
                          <a:sym typeface="+mn-ea"/>
                        </a:rPr>
                        <a:t>13:00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endParaRPr lang="ru-RU" altLang="en-US" sz="1400"/>
                    </a:p>
                  </a:txBody>
                  <a:tcPr/>
                </a:tc>
              </a:tr>
              <a:tr h="918845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31.07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  <a:endParaRPr lang="ru-RU" alt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120650" y="6576695"/>
            <a:ext cx="7362825" cy="4018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p/>
        </p:txBody>
      </p:sp>
      <p:sp>
        <p:nvSpPr>
          <p:cNvPr id="44" name="object 44"/>
          <p:cNvSpPr txBox="1"/>
          <p:nvPr/>
        </p:nvSpPr>
        <p:spPr>
          <a:xfrm>
            <a:off x="1778635" y="4737100"/>
            <a:ext cx="5633720" cy="1927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altLang="en-US" sz="24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lang="ru-RU" altLang="en-US" sz="2400" b="1" spc="-10" dirty="0">
                <a:solidFill>
                  <a:srgbClr val="58595B"/>
                </a:solidFill>
                <a:latin typeface="Calibri"/>
                <a:cs typeface="Calibri"/>
              </a:rPr>
              <a:t>Время </a:t>
            </a:r>
            <a:r>
              <a:rPr sz="2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20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20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20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p/>
          </p:txBody>
        </p:sp>
        <p:pic>
          <p:nvPicPr>
            <p:cNvPr id="20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53" name="object 4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03925" y="7105650"/>
            <a:ext cx="911860" cy="91884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255905" y="8219440"/>
            <a:ext cx="605853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3600" b="0">
                <a:solidFill>
                  <a:schemeClr val="bg1"/>
                </a:solidFill>
              </a:rPr>
              <a:t>ПРИХОДИТЕ, МЫ ВАС ЖДЕМ!</a:t>
            </a:r>
            <a:endParaRPr lang="ru-RU" altLang="en-US" sz="3600" b="0">
              <a:solidFill>
                <a:schemeClr val="bg1"/>
              </a:solidFill>
            </a:endParaRPr>
          </a:p>
          <a:p>
            <a:endParaRPr lang="ru-RU" altLang="en-US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Наши контакты:8(34372) 2-55-72</a:t>
            </a:r>
            <a:endParaRPr lang="ru-RU" altLang="en-US" sz="1600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Адрес:пгт. Пышма, ул.Пионерская, д.18.</a:t>
            </a:r>
            <a:endParaRPr lang="ru-RU" altLang="en-US" sz="1600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ФИО Копытова Наталия Владимировна</a:t>
            </a:r>
            <a:endParaRPr lang="ru-RU" altLang="en-U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2812</Words>
  <Application>WPS Presentation</Application>
  <PresentationFormat>Произвольный</PresentationFormat>
  <Paragraphs>280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DejaVu Sans</vt:lpstr>
      <vt:lpstr>Calibri Light</vt:lpstr>
      <vt:lpstr>Microsoft YaHei</vt:lpstr>
      <vt:lpstr>Droid Sans Fallback</vt:lpstr>
      <vt:lpstr>Arial Unicode MS</vt:lpstr>
      <vt:lpstr>Calibri</vt:lpstr>
      <vt:lpstr>Office Theme</vt:lpstr>
      <vt:lpstr>2026 года</vt:lpstr>
      <vt:lpstr>PowerPoint 演示文稿</vt:lpstr>
      <vt:lpstr>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075kopytovanv</cp:lastModifiedBy>
  <cp:revision>146</cp:revision>
  <dcterms:created xsi:type="dcterms:W3CDTF">2026-06-24T10:55:24Z</dcterms:created>
  <dcterms:modified xsi:type="dcterms:W3CDTF">2026-06-24T10:55:24Z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2025-11-21T00:00:00Z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2025-11-21T00:00:00Z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