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z="3600" spc="-5" dirty="0" smtClean="0"/>
              <a:t>июль</a:t>
            </a:r>
            <a:endParaRPr sz="36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2579" y="8297791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д.1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298-35-35, 298-35-22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Станиславовна, Неустроева Виктория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86673" y="7436322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/>
            </a:r>
            <a:b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</a:b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08:30-16:30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12950" y="808692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590677"/>
              </p:ext>
            </p:extLst>
          </p:nvPr>
        </p:nvGraphicFramePr>
        <p:xfrm>
          <a:off x="282337" y="1130709"/>
          <a:ext cx="6432255" cy="8526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08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4357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9059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261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01.07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Поход на Каменные палатки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999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02.07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проектов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8066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03.07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Пешая прогулка по микрорайону Солнечный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9590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06.07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Игры для тренировки памяти («Где логика?», «Кто хочет стать миллионером», «Своя игра»).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07.07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Праздничное чаепитие в день семьи любви и верности 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12:30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0799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08.07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Праздничный концерт в библиотеке №31. Встречаем праздник, посвященный Дню любви, семьи и верности.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09.07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проектов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Скандинавская ходьба в парке Камвольного комбината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r>
                        <a:rPr lang="ru-RU" sz="1400" b="1" i="0" dirty="0" smtClean="0"/>
                        <a:t>13.07</a:t>
                      </a:r>
                      <a:endParaRPr lang="ru-RU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Обучающее занятие. С телефоном на «ТЫ»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Посещение Екатеринбургского зоопарка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Литературный салон «Человек без границ»,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посвященный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творчеству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Бэллы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Дежур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библ.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Им. А.И. Герцена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646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 по Зеленой линии Екатеринбурга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16. 07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проектов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2268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17. 07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 в музей истории плодового садоводства Среднего Урала (ул. Октябрьской Революции, 40).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13:00</a:t>
                      </a:r>
                    </a:p>
                  </a:txBody>
                  <a:tcPr/>
                </a:tc>
              </a:tr>
              <a:tr h="62268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20. 07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союза пенсионеров Свердловской области. Игры для тренировки памяти (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шашки,шахматы,домино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13:00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-6810" y="7198105"/>
            <a:ext cx="756331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1755" y="8551116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д.3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72198" y="7194283"/>
            <a:ext cx="2780662" cy="7432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пятница  08:30-16:30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Свердлоской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5337" y="822363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313152"/>
              </p:ext>
            </p:extLst>
          </p:nvPr>
        </p:nvGraphicFramePr>
        <p:xfrm>
          <a:off x="744079" y="1619383"/>
          <a:ext cx="6008672" cy="5270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98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4390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1877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01212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523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компьютерной грамотности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 smtClean="0"/>
                    </a:p>
                  </a:txBody>
                  <a:tcPr/>
                </a:tc>
              </a:tr>
              <a:tr h="29719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Просмотр фильма Русского географического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общества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dirty="0"/>
                    </a:p>
                  </a:txBody>
                  <a:tcPr/>
                </a:tc>
              </a:tr>
              <a:tr h="49359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23.07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проектов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50883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24.07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 в музей архитектуры и дизайна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УрГАХУ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(ул. Горького, 4а)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9547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27.07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Финансовая грамотность от Сбербанка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 smtClean="0"/>
                    </a:p>
                  </a:txBody>
                  <a:tcPr/>
                </a:tc>
              </a:tr>
              <a:tr h="50523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28.07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Просмотр фильма Русского географического общества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 smtClean="0"/>
                    </a:p>
                  </a:txBody>
                  <a:tcPr/>
                </a:tc>
              </a:tr>
              <a:tr h="24975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29.07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dirty="0" smtClean="0"/>
                    </a:p>
                  </a:txBody>
                  <a:tcPr/>
                </a:tc>
              </a:tr>
              <a:tr h="50652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 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проектов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71326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31.07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Прогулка по Плотине Городского пруда на реке Исеть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00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</TotalTime>
  <Words>294</Words>
  <Application>Microsoft Office PowerPoint</Application>
  <PresentationFormat>Произвольный</PresentationFormat>
  <Paragraphs>95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июль 2026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Стройкова Юлия Станиславовна</cp:lastModifiedBy>
  <cp:revision>52</cp:revision>
  <cp:lastPrinted>2026-02-27T06:58:50Z</cp:lastPrinted>
  <dcterms:created xsi:type="dcterms:W3CDTF">2025-11-06T11:20:25Z</dcterms:created>
  <dcterms:modified xsi:type="dcterms:W3CDTF">2026-06-29T07:09:04Z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