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1" r:id="rId2"/>
    <p:sldId id="264" r:id="rId3"/>
  </p:sldIdLst>
  <p:sldSz cx="7556500" cy="10693400"/>
  <p:notesSz cx="6808788" cy="99409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2010" y="90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51163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914" tIns="41957" rIns="83914" bIns="41957" numCol="1" anchor="t" anchorCtr="0" compatLnSpc="1">
            <a:prstTxWarp prst="textNoShape">
              <a:avLst/>
            </a:prstTxWarp>
          </a:bodyPr>
          <a:lstStyle>
            <a:lvl1pPr defTabSz="839788"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 bwMode="auto">
          <a:xfrm>
            <a:off x="3856038" y="0"/>
            <a:ext cx="2951162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914" tIns="41957" rIns="83914" bIns="41957" numCol="1" anchor="t" anchorCtr="0" compatLnSpc="1">
            <a:prstTxWarp prst="textNoShape">
              <a:avLst/>
            </a:prstTxWarp>
          </a:bodyPr>
          <a:lstStyle>
            <a:lvl1pPr algn="r" defTabSz="839788"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14C0C5A5-5E3D-419E-BA55-6910219B5537}" type="datetimeFigureOut">
              <a:rPr lang="ru-RU"/>
              <a:pPr>
                <a:defRPr/>
              </a:pPr>
              <a:t>24.06.2026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 bwMode="auto">
          <a:xfrm>
            <a:off x="0" y="9442450"/>
            <a:ext cx="2951163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914" tIns="41957" rIns="83914" bIns="41957" numCol="1" anchor="b" anchorCtr="0" compatLnSpc="1">
            <a:prstTxWarp prst="textNoShape">
              <a:avLst/>
            </a:prstTxWarp>
          </a:bodyPr>
          <a:lstStyle>
            <a:lvl1pPr defTabSz="839788"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 bwMode="auto">
          <a:xfrm>
            <a:off x="3856038" y="9442450"/>
            <a:ext cx="2951162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914" tIns="41957" rIns="83914" bIns="41957" numCol="1" anchor="b" anchorCtr="0" compatLnSpc="1">
            <a:prstTxWarp prst="textNoShape">
              <a:avLst/>
            </a:prstTxWarp>
          </a:bodyPr>
          <a:lstStyle>
            <a:lvl1pPr algn="r" defTabSz="839788"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3D13A73C-660D-49A5-BDB5-CD6227735A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51163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914" tIns="41957" rIns="83914" bIns="41957" numCol="1" anchor="t" anchorCtr="0" compatLnSpc="1">
            <a:prstTxWarp prst="textNoShape">
              <a:avLst/>
            </a:prstTxWarp>
          </a:bodyPr>
          <a:lstStyle>
            <a:lvl1pPr defTabSz="839788">
              <a:defRPr sz="11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1" name="Дата 2"/>
          <p:cNvSpPr>
            <a:spLocks noGrp="1"/>
          </p:cNvSpPr>
          <p:nvPr>
            <p:ph type="dt" idx="1"/>
          </p:nvPr>
        </p:nvSpPr>
        <p:spPr bwMode="auto">
          <a:xfrm>
            <a:off x="3856038" y="0"/>
            <a:ext cx="2951162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914" tIns="41957" rIns="83914" bIns="41957" numCol="1" anchor="t" anchorCtr="0" compatLnSpc="1">
            <a:prstTxWarp prst="textNoShape">
              <a:avLst/>
            </a:prstTxWarp>
          </a:bodyPr>
          <a:lstStyle>
            <a:lvl1pPr algn="r" defTabSz="839788">
              <a:defRPr sz="11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E793924E-70CC-4CD6-A91E-5F300CAED43E}" type="datetimeFigureOut">
              <a:rPr lang="ru-RU"/>
              <a:pPr>
                <a:defRPr/>
              </a:pPr>
              <a:t>24.06.2026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219325" y="1243013"/>
            <a:ext cx="237013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 bwMode="auto">
          <a:xfrm>
            <a:off x="681038" y="4784725"/>
            <a:ext cx="5446712" cy="391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914" tIns="41957" rIns="83914" bIns="4195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7174" name="Нижний колонтитул 5"/>
          <p:cNvSpPr>
            <a:spLocks noGrp="1"/>
          </p:cNvSpPr>
          <p:nvPr>
            <p:ph type="ftr" sz="quarter" idx="4"/>
          </p:nvPr>
        </p:nvSpPr>
        <p:spPr bwMode="auto">
          <a:xfrm>
            <a:off x="0" y="9442450"/>
            <a:ext cx="2951163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914" tIns="41957" rIns="83914" bIns="41957" numCol="1" anchor="b" anchorCtr="0" compatLnSpc="1">
            <a:prstTxWarp prst="textNoShape">
              <a:avLst/>
            </a:prstTxWarp>
          </a:bodyPr>
          <a:lstStyle>
            <a:lvl1pPr defTabSz="839788">
              <a:defRPr sz="11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5" name="Номер слайда 6"/>
          <p:cNvSpPr>
            <a:spLocks noGrp="1"/>
          </p:cNvSpPr>
          <p:nvPr>
            <p:ph type="sldNum" sz="quarter" idx="5"/>
          </p:nvPr>
        </p:nvSpPr>
        <p:spPr bwMode="auto">
          <a:xfrm>
            <a:off x="3856038" y="9442450"/>
            <a:ext cx="2951162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914" tIns="41957" rIns="83914" bIns="41957" numCol="1" anchor="b" anchorCtr="0" compatLnSpc="1">
            <a:prstTxWarp prst="textNoShape">
              <a:avLst/>
            </a:prstTxWarp>
          </a:bodyPr>
          <a:lstStyle>
            <a:lvl1pPr algn="r" defTabSz="839788">
              <a:defRPr sz="11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CB6E341B-281B-4698-AD82-09404522BE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1462ED-D996-46AC-AD37-B7D76D3B2BBC}" type="datetimeFigureOut">
              <a:rPr lang="en-US"/>
              <a:pPr>
                <a:defRPr/>
              </a:pPr>
              <a:t>6/24/2026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BC465-4989-4A20-8181-4B3FD9B1898F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D40F51-A778-4BB0-B4EA-4DF3D889F7FD}" type="datetimeFigureOut">
              <a:rPr lang="en-US"/>
              <a:pPr>
                <a:defRPr/>
              </a:pPr>
              <a:t>6/24/2026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18C360-3BC8-4C8B-AF35-C84D2FDC103C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0EC7B5-5A86-4648-973E-A66FF502A390}" type="datetimeFigureOut">
              <a:rPr lang="en-US"/>
              <a:pPr>
                <a:defRPr/>
              </a:pPr>
              <a:t>6/24/2026</a:t>
            </a:fld>
            <a:endParaRPr lang="en-US"/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EB47A1-A7A9-4C4A-8054-97E8AA796B97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158B4B-A277-4565-9874-99AD9C5C39FE}" type="datetimeFigureOut">
              <a:rPr lang="en-US"/>
              <a:pPr>
                <a:defRPr/>
              </a:pPr>
              <a:t>6/24/2026</a:t>
            </a:fld>
            <a:endParaRPr lang="en-US"/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C5526A-A631-4FCE-9297-ECA72E98D4A9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3ACF4-054A-4252-9261-3CA0FC15BC1D}" type="datetimeFigureOut">
              <a:rPr lang="en-US"/>
              <a:pPr>
                <a:defRPr/>
              </a:pPr>
              <a:t>6/24/2026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0CF24-8CA3-4681-8277-087864CC6BEE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Holder 2"/>
          <p:cNvSpPr>
            <a:spLocks noGrp="1"/>
          </p:cNvSpPr>
          <p:nvPr>
            <p:ph type="title"/>
          </p:nvPr>
        </p:nvSpPr>
        <p:spPr bwMode="auto">
          <a:xfrm>
            <a:off x="4822825" y="317500"/>
            <a:ext cx="2316163" cy="112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1027" name="Holder 3"/>
          <p:cNvSpPr>
            <a:spLocks noGrp="1"/>
          </p:cNvSpPr>
          <p:nvPr>
            <p:ph type="body" idx="1"/>
          </p:nvPr>
        </p:nvSpPr>
        <p:spPr bwMode="auto">
          <a:xfrm>
            <a:off x="377825" y="2459038"/>
            <a:ext cx="6807200" cy="705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750" y="9944100"/>
            <a:ext cx="2419350" cy="5349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ker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825" y="9944100"/>
            <a:ext cx="1739900" cy="5349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ker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BCE378F-E072-4245-ADD2-8D464C54EE0A}" type="datetimeFigureOut">
              <a:rPr lang="en-US"/>
              <a:pPr>
                <a:defRPr/>
              </a:pPr>
              <a:t>6/24/2026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125" y="9944100"/>
            <a:ext cx="1739900" cy="5349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ker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C0E797A-D7EF-4046-8804-640DD04AB9A0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1" r:id="rId3"/>
    <p:sldLayoutId id="2147483650" r:id="rId4"/>
    <p:sldLayoutId id="2147483649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7" name="object 3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32213" y="107950"/>
            <a:ext cx="3719512" cy="165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8" name="object 35"/>
          <p:cNvSpPr>
            <a:spLocks/>
          </p:cNvSpPr>
          <p:nvPr/>
        </p:nvSpPr>
        <p:spPr bwMode="auto">
          <a:xfrm>
            <a:off x="211138" y="6946900"/>
            <a:ext cx="7345362" cy="3616325"/>
          </a:xfrm>
          <a:custGeom>
            <a:avLst/>
            <a:gdLst>
              <a:gd name="T0" fmla="*/ 1587 w 7345680"/>
              <a:gd name="T1" fmla="*/ 3714916 h 3583940"/>
              <a:gd name="T2" fmla="*/ 7343814 w 7345680"/>
              <a:gd name="T3" fmla="*/ 1449789 h 3583940"/>
              <a:gd name="T4" fmla="*/ 7196836 w 7345680"/>
              <a:gd name="T5" fmla="*/ 1476908 h 3583940"/>
              <a:gd name="T6" fmla="*/ 7043351 w 7345680"/>
              <a:gd name="T7" fmla="*/ 1501324 h 3583940"/>
              <a:gd name="T8" fmla="*/ 6883726 w 7345680"/>
              <a:gd name="T9" fmla="*/ 1522978 h 3583940"/>
              <a:gd name="T10" fmla="*/ 6718297 w 7345680"/>
              <a:gd name="T11" fmla="*/ 1541809 h 3583940"/>
              <a:gd name="T12" fmla="*/ 6547409 w 7345680"/>
              <a:gd name="T13" fmla="*/ 1557761 h 3583940"/>
              <a:gd name="T14" fmla="*/ 6371412 w 7345680"/>
              <a:gd name="T15" fmla="*/ 1570777 h 3583940"/>
              <a:gd name="T16" fmla="*/ 6190648 w 7345680"/>
              <a:gd name="T17" fmla="*/ 1580796 h 3583940"/>
              <a:gd name="T18" fmla="*/ 6005468 w 7345680"/>
              <a:gd name="T19" fmla="*/ 1587760 h 3583940"/>
              <a:gd name="T20" fmla="*/ 5816213 w 7345680"/>
              <a:gd name="T21" fmla="*/ 1591613 h 3583940"/>
              <a:gd name="T22" fmla="*/ 5623233 w 7345680"/>
              <a:gd name="T23" fmla="*/ 1592294 h 3583940"/>
              <a:gd name="T24" fmla="*/ 5426874 w 7345680"/>
              <a:gd name="T25" fmla="*/ 1589747 h 3583940"/>
              <a:gd name="T26" fmla="*/ 5227482 w 7345680"/>
              <a:gd name="T27" fmla="*/ 1583910 h 3583940"/>
              <a:gd name="T28" fmla="*/ 5025403 w 7345680"/>
              <a:gd name="T29" fmla="*/ 1574730 h 3583940"/>
              <a:gd name="T30" fmla="*/ 4820996 w 7345680"/>
              <a:gd name="T31" fmla="*/ 1562142 h 3583940"/>
              <a:gd name="T32" fmla="*/ 4614585 w 7345680"/>
              <a:gd name="T33" fmla="*/ 1546095 h 3583940"/>
              <a:gd name="T34" fmla="*/ 4406522 w 7345680"/>
              <a:gd name="T35" fmla="*/ 1526523 h 3583940"/>
              <a:gd name="T36" fmla="*/ 4197159 w 7345680"/>
              <a:gd name="T37" fmla="*/ 1503375 h 3583940"/>
              <a:gd name="T38" fmla="*/ 3986849 w 7345680"/>
              <a:gd name="T39" fmla="*/ 1476586 h 3583940"/>
              <a:gd name="T40" fmla="*/ 3775929 w 7345680"/>
              <a:gd name="T41" fmla="*/ 1446102 h 3583940"/>
              <a:gd name="T42" fmla="*/ 3564746 w 7345680"/>
              <a:gd name="T43" fmla="*/ 1411865 h 3583940"/>
              <a:gd name="T44" fmla="*/ 3353643 w 7345680"/>
              <a:gd name="T45" fmla="*/ 1373815 h 3583940"/>
              <a:gd name="T46" fmla="*/ 3142974 w 7345680"/>
              <a:gd name="T47" fmla="*/ 1331893 h 3583940"/>
              <a:gd name="T48" fmla="*/ 2933077 w 7345680"/>
              <a:gd name="T49" fmla="*/ 1286041 h 3583940"/>
              <a:gd name="T50" fmla="*/ 2776380 w 7345680"/>
              <a:gd name="T51" fmla="*/ 1249038 h 3583940"/>
              <a:gd name="T52" fmla="*/ 2672333 w 7345680"/>
              <a:gd name="T53" fmla="*/ 1223111 h 3583940"/>
              <a:gd name="T54" fmla="*/ 2568675 w 7345680"/>
              <a:gd name="T55" fmla="*/ 1196169 h 3583940"/>
              <a:gd name="T56" fmla="*/ 2465458 w 7345680"/>
              <a:gd name="T57" fmla="*/ 1168205 h 3583940"/>
              <a:gd name="T58" fmla="*/ 2362708 w 7345680"/>
              <a:gd name="T59" fmla="*/ 1139210 h 3583940"/>
              <a:gd name="T60" fmla="*/ 2260477 w 7345680"/>
              <a:gd name="T61" fmla="*/ 1109179 h 3583940"/>
              <a:gd name="T62" fmla="*/ 2158809 w 7345680"/>
              <a:gd name="T63" fmla="*/ 1078103 h 3583940"/>
              <a:gd name="T64" fmla="*/ 2057749 w 7345680"/>
              <a:gd name="T65" fmla="*/ 1045975 h 3583940"/>
              <a:gd name="T66" fmla="*/ 1957335 w 7345680"/>
              <a:gd name="T67" fmla="*/ 1012788 h 3583940"/>
              <a:gd name="T68" fmla="*/ 1857617 w 7345680"/>
              <a:gd name="T69" fmla="*/ 978536 h 3583940"/>
              <a:gd name="T70" fmla="*/ 1758630 w 7345680"/>
              <a:gd name="T71" fmla="*/ 943209 h 3583940"/>
              <a:gd name="T72" fmla="*/ 1660422 w 7345680"/>
              <a:gd name="T73" fmla="*/ 906802 h 3583940"/>
              <a:gd name="T74" fmla="*/ 1563036 w 7345680"/>
              <a:gd name="T75" fmla="*/ 869307 h 3583940"/>
              <a:gd name="T76" fmla="*/ 1466520 w 7345680"/>
              <a:gd name="T77" fmla="*/ 830716 h 3583940"/>
              <a:gd name="T78" fmla="*/ 1370908 w 7345680"/>
              <a:gd name="T79" fmla="*/ 791022 h 3583940"/>
              <a:gd name="T80" fmla="*/ 1276248 w 7345680"/>
              <a:gd name="T81" fmla="*/ 750219 h 3583940"/>
              <a:gd name="T82" fmla="*/ 1182583 w 7345680"/>
              <a:gd name="T83" fmla="*/ 708297 h 3583940"/>
              <a:gd name="T84" fmla="*/ 1089956 w 7345680"/>
              <a:gd name="T85" fmla="*/ 665252 h 3583940"/>
              <a:gd name="T86" fmla="*/ 998412 w 7345680"/>
              <a:gd name="T87" fmla="*/ 621075 h 3583940"/>
              <a:gd name="T88" fmla="*/ 907993 w 7345680"/>
              <a:gd name="T89" fmla="*/ 575758 h 3583940"/>
              <a:gd name="T90" fmla="*/ 818742 w 7345680"/>
              <a:gd name="T91" fmla="*/ 529294 h 3583940"/>
              <a:gd name="T92" fmla="*/ 730698 w 7345680"/>
              <a:gd name="T93" fmla="*/ 481679 h 3583940"/>
              <a:gd name="T94" fmla="*/ 643914 w 7345680"/>
              <a:gd name="T95" fmla="*/ 432899 h 3583940"/>
              <a:gd name="T96" fmla="*/ 558428 w 7345680"/>
              <a:gd name="T97" fmla="*/ 382952 h 3583940"/>
              <a:gd name="T98" fmla="*/ 474280 w 7345680"/>
              <a:gd name="T99" fmla="*/ 331832 h 3583940"/>
              <a:gd name="T100" fmla="*/ 391520 w 7345680"/>
              <a:gd name="T101" fmla="*/ 279526 h 3583940"/>
              <a:gd name="T102" fmla="*/ 310189 w 7345680"/>
              <a:gd name="T103" fmla="*/ 226029 h 3583940"/>
              <a:gd name="T104" fmla="*/ 230325 w 7345680"/>
              <a:gd name="T105" fmla="*/ 171337 h 3583940"/>
              <a:gd name="T106" fmla="*/ 151976 w 7345680"/>
              <a:gd name="T107" fmla="*/ 115439 h 3583940"/>
              <a:gd name="T108" fmla="*/ 75189 w 7345680"/>
              <a:gd name="T109" fmla="*/ 58328 h 3583940"/>
              <a:gd name="T110" fmla="*/ 0 w 7345680"/>
              <a:gd name="T111" fmla="*/ 0 h 3583940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7345680"/>
              <a:gd name="T169" fmla="*/ 0 h 3583940"/>
              <a:gd name="T170" fmla="*/ 7345680 w 7345680"/>
              <a:gd name="T171" fmla="*/ 3583940 h 3583940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grpSp>
        <p:nvGrpSpPr>
          <p:cNvPr id="9219" name="Группа 1"/>
          <p:cNvGrpSpPr>
            <a:grpSpLocks/>
          </p:cNvGrpSpPr>
          <p:nvPr/>
        </p:nvGrpSpPr>
        <p:grpSpPr bwMode="auto">
          <a:xfrm>
            <a:off x="644525" y="8177213"/>
            <a:ext cx="1147763" cy="131762"/>
            <a:chOff x="644464" y="8176450"/>
            <a:chExt cx="1147890" cy="132842"/>
          </a:xfrm>
        </p:grpSpPr>
        <p:pic>
          <p:nvPicPr>
            <p:cNvPr id="9302" name="object 3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44464" y="8176460"/>
              <a:ext cx="103162" cy="1328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303" name="object 37"/>
            <p:cNvSpPr>
              <a:spLocks/>
            </p:cNvSpPr>
            <p:nvPr/>
          </p:nvSpPr>
          <p:spPr bwMode="auto">
            <a:xfrm>
              <a:off x="771347" y="8178076"/>
              <a:ext cx="94615" cy="129539"/>
            </a:xfrm>
            <a:custGeom>
              <a:avLst/>
              <a:gdLst>
                <a:gd name="T0" fmla="*/ 94272 w 94615"/>
                <a:gd name="T1" fmla="*/ 0 h 129540"/>
                <a:gd name="T2" fmla="*/ 0 w 94615"/>
                <a:gd name="T3" fmla="*/ 0 h 129540"/>
                <a:gd name="T4" fmla="*/ 0 w 94615"/>
                <a:gd name="T5" fmla="*/ 20320 h 129540"/>
                <a:gd name="T6" fmla="*/ 0 w 94615"/>
                <a:gd name="T7" fmla="*/ 59690 h 129540"/>
                <a:gd name="T8" fmla="*/ 0 w 94615"/>
                <a:gd name="T9" fmla="*/ 80006 h 129540"/>
                <a:gd name="T10" fmla="*/ 0 w 94615"/>
                <a:gd name="T11" fmla="*/ 129536 h 129540"/>
                <a:gd name="T12" fmla="*/ 23952 w 94615"/>
                <a:gd name="T13" fmla="*/ 129536 h 129540"/>
                <a:gd name="T14" fmla="*/ 23952 w 94615"/>
                <a:gd name="T15" fmla="*/ 80006 h 129540"/>
                <a:gd name="T16" fmla="*/ 86321 w 94615"/>
                <a:gd name="T17" fmla="*/ 80006 h 129540"/>
                <a:gd name="T18" fmla="*/ 86321 w 94615"/>
                <a:gd name="T19" fmla="*/ 59690 h 129540"/>
                <a:gd name="T20" fmla="*/ 23952 w 94615"/>
                <a:gd name="T21" fmla="*/ 59690 h 129540"/>
                <a:gd name="T22" fmla="*/ 23952 w 94615"/>
                <a:gd name="T23" fmla="*/ 20320 h 129540"/>
                <a:gd name="T24" fmla="*/ 94272 w 94615"/>
                <a:gd name="T25" fmla="*/ 20320 h 129540"/>
                <a:gd name="T26" fmla="*/ 94272 w 94615"/>
                <a:gd name="T27" fmla="*/ 0 h 12954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94615"/>
                <a:gd name="T43" fmla="*/ 0 h 129540"/>
                <a:gd name="T44" fmla="*/ 94615 w 94615"/>
                <a:gd name="T45" fmla="*/ 129540 h 12954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pic>
          <p:nvPicPr>
            <p:cNvPr id="9304" name="object 38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888787" y="8176459"/>
              <a:ext cx="292329" cy="1328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305" name="object 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201703" y="8176450"/>
              <a:ext cx="319170" cy="1328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306" name="object 40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1545588" y="8178271"/>
              <a:ext cx="110324" cy="1291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307" name="object 41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1679286" y="8178274"/>
              <a:ext cx="113068" cy="131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220" name="object 42"/>
          <p:cNvSpPr>
            <a:spLocks noGrp="1"/>
          </p:cNvSpPr>
          <p:nvPr>
            <p:ph type="title"/>
          </p:nvPr>
        </p:nvSpPr>
        <p:spPr>
          <a:xfrm>
            <a:off x="3794125" y="317500"/>
            <a:ext cx="3344863" cy="1109663"/>
          </a:xfrm>
        </p:spPr>
        <p:txBody>
          <a:bodyPr tIns="81280"/>
          <a:lstStyle/>
          <a:p>
            <a:pPr marL="438150" indent="-427038" algn="r" eaLnBrk="1" hangingPunct="1">
              <a:lnSpc>
                <a:spcPts val="2700"/>
              </a:lnSpc>
            </a:pPr>
            <a:r>
              <a:rPr lang="ru-RU" smtClean="0">
                <a:latin typeface="Calibri" pitchFamily="34" charset="0"/>
              </a:rPr>
              <a:t>МЕРОПРИЯТИЯ НА июль</a:t>
            </a:r>
            <a:br>
              <a:rPr lang="ru-RU" smtClean="0">
                <a:latin typeface="Calibri" pitchFamily="34" charset="0"/>
              </a:rPr>
            </a:br>
            <a:r>
              <a:rPr lang="ru-RU" smtClean="0">
                <a:latin typeface="Calibri" pitchFamily="34" charset="0"/>
              </a:rPr>
              <a:t>2026</a:t>
            </a:r>
          </a:p>
        </p:txBody>
      </p:sp>
      <p:sp>
        <p:nvSpPr>
          <p:cNvPr id="9221" name="object 43"/>
          <p:cNvSpPr txBox="1">
            <a:spLocks noChangeArrowheads="1"/>
          </p:cNvSpPr>
          <p:nvPr/>
        </p:nvSpPr>
        <p:spPr bwMode="auto">
          <a:xfrm>
            <a:off x="196850" y="8531225"/>
            <a:ext cx="5524500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174625" rIns="0" bIns="0">
            <a:spAutoFit/>
          </a:bodyPr>
          <a:lstStyle/>
          <a:p>
            <a:pPr marL="12700">
              <a:lnSpc>
                <a:spcPct val="76000"/>
              </a:lnSpc>
              <a:spcBef>
                <a:spcPts val="1375"/>
              </a:spcBef>
            </a:pPr>
            <a:r>
              <a:rPr lang="ru-RU" sz="3600" b="1">
                <a:solidFill>
                  <a:srgbClr val="FFFFFF"/>
                </a:solidFill>
                <a:latin typeface="Calibri" pitchFamily="34" charset="0"/>
              </a:rPr>
              <a:t>ПРИХОДИТЕ, МЫ ВАС ЖДЕМ!</a:t>
            </a:r>
            <a:endParaRPr lang="ru-RU" sz="3600">
              <a:solidFill>
                <a:srgbClr val="000000"/>
              </a:solidFill>
              <a:latin typeface="Calibri" pitchFamily="34" charset="0"/>
            </a:endParaRPr>
          </a:p>
          <a:p>
            <a:pPr marL="12700">
              <a:lnSpc>
                <a:spcPts val="1425"/>
              </a:lnSpc>
              <a:spcBef>
                <a:spcPts val="1038"/>
              </a:spcBef>
            </a:pPr>
            <a:r>
              <a:rPr lang="ru-RU" sz="1300">
                <a:solidFill>
                  <a:srgbClr val="FFFFFF"/>
                </a:solidFill>
                <a:latin typeface="Calibri" pitchFamily="34" charset="0"/>
                <a:sym typeface="+mn-ea"/>
              </a:rPr>
              <a:t>Наши контакты:</a:t>
            </a:r>
            <a:endParaRPr lang="ru-RU" sz="1300">
              <a:solidFill>
                <a:srgbClr val="000000"/>
              </a:solidFill>
              <a:latin typeface="Calibri" pitchFamily="34" charset="0"/>
            </a:endParaRPr>
          </a:p>
          <a:p>
            <a:pPr marL="12700">
              <a:lnSpc>
                <a:spcPts val="1300"/>
              </a:lnSpc>
              <a:spcBef>
                <a:spcPts val="125"/>
              </a:spcBef>
            </a:pPr>
            <a:r>
              <a:rPr lang="ru-RU" sz="1300">
                <a:solidFill>
                  <a:srgbClr val="FFFFFF"/>
                </a:solidFill>
                <a:latin typeface="Calibri" pitchFamily="34" charset="0"/>
                <a:sym typeface="+mn-ea"/>
              </a:rPr>
              <a:t>Адрес: г.Североуральск. ул.Ленина д.10</a:t>
            </a:r>
            <a:br>
              <a:rPr lang="ru-RU" sz="1300">
                <a:solidFill>
                  <a:srgbClr val="FFFFFF"/>
                </a:solidFill>
                <a:latin typeface="Calibri" pitchFamily="34" charset="0"/>
                <a:sym typeface="+mn-ea"/>
              </a:rPr>
            </a:br>
            <a:r>
              <a:rPr lang="ru-RU" sz="1300">
                <a:solidFill>
                  <a:srgbClr val="FFFFFF"/>
                </a:solidFill>
                <a:latin typeface="Calibri" pitchFamily="34" charset="0"/>
                <a:sym typeface="+mn-ea"/>
              </a:rPr>
              <a:t>Контактный номер +79002024803</a:t>
            </a:r>
            <a:endParaRPr lang="ru-RU" sz="1300">
              <a:solidFill>
                <a:srgbClr val="FFFFFF"/>
              </a:solidFill>
              <a:latin typeface="Calibri" pitchFamily="34" charset="0"/>
            </a:endParaRPr>
          </a:p>
          <a:p>
            <a:pPr marL="12700">
              <a:lnSpc>
                <a:spcPts val="1300"/>
              </a:lnSpc>
              <a:spcBef>
                <a:spcPts val="125"/>
              </a:spcBef>
            </a:pPr>
            <a:r>
              <a:rPr lang="ru-RU" sz="1300">
                <a:solidFill>
                  <a:srgbClr val="FFFFFF"/>
                </a:solidFill>
                <a:latin typeface="Calibri" pitchFamily="34" charset="0"/>
                <a:sym typeface="+mn-ea"/>
              </a:rPr>
              <a:t>Климова Е.С.</a:t>
            </a:r>
            <a:endParaRPr lang="ru-RU" sz="1300">
              <a:solidFill>
                <a:srgbClr val="000000"/>
              </a:solidFill>
              <a:latin typeface="Calibri" pitchFamily="34" charset="0"/>
            </a:endParaRPr>
          </a:p>
          <a:p>
            <a:pPr marL="12700">
              <a:lnSpc>
                <a:spcPts val="1425"/>
              </a:lnSpc>
              <a:spcBef>
                <a:spcPts val="1038"/>
              </a:spcBef>
            </a:pPr>
            <a:endParaRPr lang="ru-RU" sz="13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9222" name="object 44"/>
          <p:cNvSpPr txBox="1">
            <a:spLocks noChangeArrowheads="1"/>
          </p:cNvSpPr>
          <p:nvPr/>
        </p:nvSpPr>
        <p:spPr bwMode="auto">
          <a:xfrm>
            <a:off x="3549650" y="9156700"/>
            <a:ext cx="35052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12700" rIns="0" bIns="0">
            <a:spAutoFit/>
          </a:bodyPr>
          <a:lstStyle/>
          <a:p>
            <a:pPr>
              <a:lnSpc>
                <a:spcPct val="113000"/>
              </a:lnSpc>
              <a:spcBef>
                <a:spcPts val="100"/>
              </a:spcBef>
            </a:pPr>
            <a:r>
              <a:rPr lang="ru-RU" sz="1600" b="1">
                <a:latin typeface="Calibri" pitchFamily="34" charset="0"/>
                <a:sym typeface="+mn-ea"/>
              </a:rPr>
              <a:t>Время работы: понедельник – </a:t>
            </a:r>
            <a:r>
              <a:rPr lang="ru-RU" altLang="en-US" sz="1600" b="1">
                <a:latin typeface="Calibri" pitchFamily="34" charset="0"/>
                <a:sym typeface="+mn-ea"/>
              </a:rPr>
              <a:t>четверг </a:t>
            </a:r>
            <a:r>
              <a:rPr lang="ru-RU" sz="1600" b="1">
                <a:latin typeface="Calibri" pitchFamily="34" charset="0"/>
                <a:sym typeface="+mn-ea"/>
              </a:rPr>
              <a:t>0</a:t>
            </a:r>
            <a:r>
              <a:rPr lang="ru-RU" altLang="en-US" sz="1600" b="1">
                <a:latin typeface="Calibri" pitchFamily="34" charset="0"/>
                <a:sym typeface="+mn-ea"/>
              </a:rPr>
              <a:t>8:</a:t>
            </a:r>
            <a:r>
              <a:rPr lang="ru-RU" sz="1600" b="1">
                <a:latin typeface="Calibri" pitchFamily="34" charset="0"/>
                <a:sym typeface="+mn-ea"/>
              </a:rPr>
              <a:t>30 – 17:30</a:t>
            </a:r>
            <a:r>
              <a:rPr lang="ru-RU" altLang="en-US" sz="1600" b="1">
                <a:solidFill>
                  <a:srgbClr val="58595B"/>
                </a:solidFill>
                <a:latin typeface="Calibri" pitchFamily="34" charset="0"/>
                <a:sym typeface="+mn-ea"/>
              </a:rPr>
              <a:t> </a:t>
            </a:r>
          </a:p>
          <a:p>
            <a:pPr>
              <a:lnSpc>
                <a:spcPct val="113000"/>
              </a:lnSpc>
              <a:spcBef>
                <a:spcPts val="100"/>
              </a:spcBef>
            </a:pPr>
            <a:r>
              <a:rPr lang="ru-RU" altLang="en-US" sz="1600" b="1">
                <a:solidFill>
                  <a:srgbClr val="000000"/>
                </a:solidFill>
                <a:latin typeface="Calibri" pitchFamily="34" charset="0"/>
                <a:sym typeface="+mn-ea"/>
              </a:rPr>
              <a:t>пятница 8:30 - 16.30</a:t>
            </a:r>
            <a:endParaRPr lang="ru-RU" sz="1600">
              <a:solidFill>
                <a:srgbClr val="000000"/>
              </a:solidFill>
              <a:latin typeface="Calibri" pitchFamily="34" charset="0"/>
            </a:endParaRPr>
          </a:p>
        </p:txBody>
      </p:sp>
      <p:grpSp>
        <p:nvGrpSpPr>
          <p:cNvPr id="9223" name="Группа 103"/>
          <p:cNvGrpSpPr>
            <a:grpSpLocks/>
          </p:cNvGrpSpPr>
          <p:nvPr/>
        </p:nvGrpSpPr>
        <p:grpSpPr bwMode="auto">
          <a:xfrm>
            <a:off x="512763" y="488950"/>
            <a:ext cx="2517775" cy="984250"/>
            <a:chOff x="512394" y="489204"/>
            <a:chExt cx="2518182" cy="983928"/>
          </a:xfrm>
        </p:grpSpPr>
        <p:pic>
          <p:nvPicPr>
            <p:cNvPr id="9282" name="object 49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512394" y="489204"/>
              <a:ext cx="839343" cy="957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83" name="object 50"/>
            <p:cNvSpPr>
              <a:spLocks/>
            </p:cNvSpPr>
            <p:nvPr/>
          </p:nvSpPr>
          <p:spPr bwMode="auto">
            <a:xfrm>
              <a:off x="1577060" y="814692"/>
              <a:ext cx="295275" cy="185420"/>
            </a:xfrm>
            <a:custGeom>
              <a:avLst/>
              <a:gdLst>
                <a:gd name="T0" fmla="*/ 149402 w 295275"/>
                <a:gd name="T1" fmla="*/ 132084 h 185419"/>
                <a:gd name="T2" fmla="*/ 126225 w 295275"/>
                <a:gd name="T3" fmla="*/ 132084 h 185419"/>
                <a:gd name="T4" fmla="*/ 126225 w 295275"/>
                <a:gd name="T5" fmla="*/ 0 h 185419"/>
                <a:gd name="T6" fmla="*/ 104965 w 295275"/>
                <a:gd name="T7" fmla="*/ 0 h 185419"/>
                <a:gd name="T8" fmla="*/ 104965 w 295275"/>
                <a:gd name="T9" fmla="*/ 132084 h 185419"/>
                <a:gd name="T10" fmla="*/ 21259 w 295275"/>
                <a:gd name="T11" fmla="*/ 132084 h 185419"/>
                <a:gd name="T12" fmla="*/ 21259 w 295275"/>
                <a:gd name="T13" fmla="*/ 0 h 185419"/>
                <a:gd name="T14" fmla="*/ 0 w 295275"/>
                <a:gd name="T15" fmla="*/ 0 h 185419"/>
                <a:gd name="T16" fmla="*/ 0 w 295275"/>
                <a:gd name="T17" fmla="*/ 132084 h 185419"/>
                <a:gd name="T18" fmla="*/ 0 w 295275"/>
                <a:gd name="T19" fmla="*/ 151134 h 185419"/>
                <a:gd name="T20" fmla="*/ 129438 w 295275"/>
                <a:gd name="T21" fmla="*/ 151134 h 185419"/>
                <a:gd name="T22" fmla="*/ 129438 w 295275"/>
                <a:gd name="T23" fmla="*/ 185424 h 185419"/>
                <a:gd name="T24" fmla="*/ 149402 w 295275"/>
                <a:gd name="T25" fmla="*/ 185424 h 185419"/>
                <a:gd name="T26" fmla="*/ 149402 w 295275"/>
                <a:gd name="T27" fmla="*/ 151134 h 185419"/>
                <a:gd name="T28" fmla="*/ 149402 w 295275"/>
                <a:gd name="T29" fmla="*/ 132084 h 185419"/>
                <a:gd name="T30" fmla="*/ 295008 w 295275"/>
                <a:gd name="T31" fmla="*/ 132084 h 185419"/>
                <a:gd name="T32" fmla="*/ 207429 w 295275"/>
                <a:gd name="T33" fmla="*/ 132084 h 185419"/>
                <a:gd name="T34" fmla="*/ 207429 w 295275"/>
                <a:gd name="T35" fmla="*/ 83820 h 185419"/>
                <a:gd name="T36" fmla="*/ 282778 w 295275"/>
                <a:gd name="T37" fmla="*/ 83820 h 185419"/>
                <a:gd name="T38" fmla="*/ 282778 w 295275"/>
                <a:gd name="T39" fmla="*/ 64770 h 185419"/>
                <a:gd name="T40" fmla="*/ 207429 w 295275"/>
                <a:gd name="T41" fmla="*/ 64770 h 185419"/>
                <a:gd name="T42" fmla="*/ 207429 w 295275"/>
                <a:gd name="T43" fmla="*/ 19050 h 185419"/>
                <a:gd name="T44" fmla="*/ 291998 w 295275"/>
                <a:gd name="T45" fmla="*/ 19050 h 185419"/>
                <a:gd name="T46" fmla="*/ 291998 w 295275"/>
                <a:gd name="T47" fmla="*/ 0 h 185419"/>
                <a:gd name="T48" fmla="*/ 185966 w 295275"/>
                <a:gd name="T49" fmla="*/ 0 h 185419"/>
                <a:gd name="T50" fmla="*/ 185966 w 295275"/>
                <a:gd name="T51" fmla="*/ 19050 h 185419"/>
                <a:gd name="T52" fmla="*/ 185966 w 295275"/>
                <a:gd name="T53" fmla="*/ 64770 h 185419"/>
                <a:gd name="T54" fmla="*/ 185966 w 295275"/>
                <a:gd name="T55" fmla="*/ 83820 h 185419"/>
                <a:gd name="T56" fmla="*/ 185966 w 295275"/>
                <a:gd name="T57" fmla="*/ 132084 h 185419"/>
                <a:gd name="T58" fmla="*/ 185966 w 295275"/>
                <a:gd name="T59" fmla="*/ 151134 h 185419"/>
                <a:gd name="T60" fmla="*/ 295008 w 295275"/>
                <a:gd name="T61" fmla="*/ 151134 h 185419"/>
                <a:gd name="T62" fmla="*/ 295008 w 295275"/>
                <a:gd name="T63" fmla="*/ 132084 h 18541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95275"/>
                <a:gd name="T97" fmla="*/ 0 h 185419"/>
                <a:gd name="T98" fmla="*/ 295275 w 295275"/>
                <a:gd name="T99" fmla="*/ 185419 h 18541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grpSp>
          <p:nvGrpSpPr>
            <p:cNvPr id="9284" name="object 51"/>
            <p:cNvGrpSpPr>
              <a:grpSpLocks/>
            </p:cNvGrpSpPr>
            <p:nvPr/>
          </p:nvGrpSpPr>
          <p:grpSpPr bwMode="auto"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9300" name="object 52"/>
              <p:cNvSpPr>
                <a:spLocks/>
              </p:cNvSpPr>
              <p:nvPr/>
            </p:nvSpPr>
            <p:spPr bwMode="auto">
              <a:xfrm>
                <a:off x="1917865" y="814806"/>
                <a:ext cx="290830" cy="151130"/>
              </a:xfrm>
              <a:custGeom>
                <a:avLst/>
                <a:gdLst>
                  <a:gd name="T0" fmla="*/ 129222 w 290830"/>
                  <a:gd name="T1" fmla="*/ 381 h 151130"/>
                  <a:gd name="T2" fmla="*/ 107759 w 290830"/>
                  <a:gd name="T3" fmla="*/ 381 h 151130"/>
                  <a:gd name="T4" fmla="*/ 107759 w 290830"/>
                  <a:gd name="T5" fmla="*/ 65151 h 151130"/>
                  <a:gd name="T6" fmla="*/ 21463 w 290830"/>
                  <a:gd name="T7" fmla="*/ 65151 h 151130"/>
                  <a:gd name="T8" fmla="*/ 21463 w 290830"/>
                  <a:gd name="T9" fmla="*/ 381 h 151130"/>
                  <a:gd name="T10" fmla="*/ 0 w 290830"/>
                  <a:gd name="T11" fmla="*/ 381 h 151130"/>
                  <a:gd name="T12" fmla="*/ 0 w 290830"/>
                  <a:gd name="T13" fmla="*/ 65151 h 151130"/>
                  <a:gd name="T14" fmla="*/ 0 w 290830"/>
                  <a:gd name="T15" fmla="*/ 84201 h 151130"/>
                  <a:gd name="T16" fmla="*/ 0 w 290830"/>
                  <a:gd name="T17" fmla="*/ 150241 h 151130"/>
                  <a:gd name="T18" fmla="*/ 21463 w 290830"/>
                  <a:gd name="T19" fmla="*/ 150241 h 151130"/>
                  <a:gd name="T20" fmla="*/ 21463 w 290830"/>
                  <a:gd name="T21" fmla="*/ 84201 h 151130"/>
                  <a:gd name="T22" fmla="*/ 107759 w 290830"/>
                  <a:gd name="T23" fmla="*/ 84201 h 151130"/>
                  <a:gd name="T24" fmla="*/ 107759 w 290830"/>
                  <a:gd name="T25" fmla="*/ 150241 h 151130"/>
                  <a:gd name="T26" fmla="*/ 129222 w 290830"/>
                  <a:gd name="T27" fmla="*/ 150241 h 151130"/>
                  <a:gd name="T28" fmla="*/ 129222 w 290830"/>
                  <a:gd name="T29" fmla="*/ 84201 h 151130"/>
                  <a:gd name="T30" fmla="*/ 129222 w 290830"/>
                  <a:gd name="T31" fmla="*/ 65151 h 151130"/>
                  <a:gd name="T32" fmla="*/ 129222 w 290830"/>
                  <a:gd name="T33" fmla="*/ 381 h 151130"/>
                  <a:gd name="T34" fmla="*/ 290398 w 290830"/>
                  <a:gd name="T35" fmla="*/ 0 h 151130"/>
                  <a:gd name="T36" fmla="*/ 166535 w 290830"/>
                  <a:gd name="T37" fmla="*/ 0 h 151130"/>
                  <a:gd name="T38" fmla="*/ 166535 w 290830"/>
                  <a:gd name="T39" fmla="*/ 19050 h 151130"/>
                  <a:gd name="T40" fmla="*/ 217843 w 290830"/>
                  <a:gd name="T41" fmla="*/ 19050 h 151130"/>
                  <a:gd name="T42" fmla="*/ 217843 w 290830"/>
                  <a:gd name="T43" fmla="*/ 151130 h 151130"/>
                  <a:gd name="T44" fmla="*/ 238874 w 290830"/>
                  <a:gd name="T45" fmla="*/ 151130 h 151130"/>
                  <a:gd name="T46" fmla="*/ 238874 w 290830"/>
                  <a:gd name="T47" fmla="*/ 19050 h 151130"/>
                  <a:gd name="T48" fmla="*/ 290398 w 290830"/>
                  <a:gd name="T49" fmla="*/ 19050 h 151130"/>
                  <a:gd name="T50" fmla="*/ 290398 w 290830"/>
                  <a:gd name="T51" fmla="*/ 0 h 15113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290830"/>
                  <a:gd name="T79" fmla="*/ 0 h 151130"/>
                  <a:gd name="T80" fmla="*/ 290830 w 290830"/>
                  <a:gd name="T81" fmla="*/ 151130 h 151130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endParaRPr lang="ru-RU"/>
              </a:p>
            </p:txBody>
          </p:sp>
          <p:pic>
            <p:nvPicPr>
              <p:cNvPr id="9301" name="object 53"/>
              <p:cNvPicPr>
                <a:picLocks noChangeAspect="1" noChangeArrowheads="1"/>
              </p:cNvPicPr>
              <p:nvPr/>
            </p:nvPicPr>
            <p:blipFill>
              <a:blip r:embed="rId9"/>
              <a:srcRect/>
              <a:stretch>
                <a:fillRect/>
              </a:stretch>
            </p:blipFill>
            <p:spPr bwMode="auto">
              <a:xfrm>
                <a:off x="2244123" y="815176"/>
                <a:ext cx="121272" cy="1502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9285" name="object 54"/>
            <p:cNvPicPr>
              <a:picLocks noChangeAspect="1" noChangeArrowheads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1556735" y="1049816"/>
              <a:ext cx="159702" cy="1536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9286" name="object 55"/>
            <p:cNvGrpSpPr>
              <a:grpSpLocks/>
            </p:cNvGrpSpPr>
            <p:nvPr/>
          </p:nvGrpSpPr>
          <p:grpSpPr bwMode="auto"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9298" name="object 56"/>
              <p:cNvPicPr>
                <a:picLocks noChangeAspect="1" noChangeArrowheads="1"/>
              </p:cNvPicPr>
              <p:nvPr/>
            </p:nvPicPr>
            <p:blipFill>
              <a:blip r:embed="rId11"/>
              <a:srcRect/>
              <a:stretch>
                <a:fillRect/>
              </a:stretch>
            </p:blipFill>
            <p:spPr bwMode="auto">
              <a:xfrm>
                <a:off x="1763029" y="1051534"/>
                <a:ext cx="122783" cy="150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9299" name="object 57"/>
              <p:cNvSpPr>
                <a:spLocks/>
              </p:cNvSpPr>
              <p:nvPr/>
            </p:nvSpPr>
            <p:spPr bwMode="auto">
              <a:xfrm>
                <a:off x="1917865" y="1051038"/>
                <a:ext cx="522605" cy="183515"/>
              </a:xfrm>
              <a:custGeom>
                <a:avLst/>
                <a:gdLst>
                  <a:gd name="T0" fmla="*/ 104749 w 522605"/>
                  <a:gd name="T1" fmla="*/ 495 h 183515"/>
                  <a:gd name="T2" fmla="*/ 83718 w 522605"/>
                  <a:gd name="T3" fmla="*/ 495 h 183515"/>
                  <a:gd name="T4" fmla="*/ 83718 w 522605"/>
                  <a:gd name="T5" fmla="*/ 132080 h 183515"/>
                  <a:gd name="T6" fmla="*/ 104749 w 522605"/>
                  <a:gd name="T7" fmla="*/ 132080 h 183515"/>
                  <a:gd name="T8" fmla="*/ 104749 w 522605"/>
                  <a:gd name="T9" fmla="*/ 495 h 183515"/>
                  <a:gd name="T10" fmla="*/ 210794 w 522605"/>
                  <a:gd name="T11" fmla="*/ 132575 h 183515"/>
                  <a:gd name="T12" fmla="*/ 188252 w 522605"/>
                  <a:gd name="T13" fmla="*/ 132575 h 183515"/>
                  <a:gd name="T14" fmla="*/ 188252 w 522605"/>
                  <a:gd name="T15" fmla="*/ 495 h 183515"/>
                  <a:gd name="T16" fmla="*/ 167220 w 522605"/>
                  <a:gd name="T17" fmla="*/ 495 h 183515"/>
                  <a:gd name="T18" fmla="*/ 167220 w 522605"/>
                  <a:gd name="T19" fmla="*/ 132575 h 183515"/>
                  <a:gd name="T20" fmla="*/ 166789 w 522605"/>
                  <a:gd name="T21" fmla="*/ 132575 h 183515"/>
                  <a:gd name="T22" fmla="*/ 21247 w 522605"/>
                  <a:gd name="T23" fmla="*/ 132575 h 183515"/>
                  <a:gd name="T24" fmla="*/ 21247 w 522605"/>
                  <a:gd name="T25" fmla="*/ 495 h 183515"/>
                  <a:gd name="T26" fmla="*/ 0 w 522605"/>
                  <a:gd name="T27" fmla="*/ 495 h 183515"/>
                  <a:gd name="T28" fmla="*/ 0 w 522605"/>
                  <a:gd name="T29" fmla="*/ 132575 h 183515"/>
                  <a:gd name="T30" fmla="*/ 0 w 522605"/>
                  <a:gd name="T31" fmla="*/ 150355 h 183515"/>
                  <a:gd name="T32" fmla="*/ 166789 w 522605"/>
                  <a:gd name="T33" fmla="*/ 150355 h 183515"/>
                  <a:gd name="T34" fmla="*/ 188252 w 522605"/>
                  <a:gd name="T35" fmla="*/ 150355 h 183515"/>
                  <a:gd name="T36" fmla="*/ 191046 w 522605"/>
                  <a:gd name="T37" fmla="*/ 150355 h 183515"/>
                  <a:gd name="T38" fmla="*/ 191046 w 522605"/>
                  <a:gd name="T39" fmla="*/ 183375 h 183515"/>
                  <a:gd name="T40" fmla="*/ 210794 w 522605"/>
                  <a:gd name="T41" fmla="*/ 183375 h 183515"/>
                  <a:gd name="T42" fmla="*/ 210794 w 522605"/>
                  <a:gd name="T43" fmla="*/ 150355 h 183515"/>
                  <a:gd name="T44" fmla="*/ 210794 w 522605"/>
                  <a:gd name="T45" fmla="*/ 132575 h 183515"/>
                  <a:gd name="T46" fmla="*/ 352691 w 522605"/>
                  <a:gd name="T47" fmla="*/ 132080 h 183515"/>
                  <a:gd name="T48" fmla="*/ 265112 w 522605"/>
                  <a:gd name="T49" fmla="*/ 132080 h 183515"/>
                  <a:gd name="T50" fmla="*/ 265112 w 522605"/>
                  <a:gd name="T51" fmla="*/ 83820 h 183515"/>
                  <a:gd name="T52" fmla="*/ 340461 w 522605"/>
                  <a:gd name="T53" fmla="*/ 83820 h 183515"/>
                  <a:gd name="T54" fmla="*/ 340461 w 522605"/>
                  <a:gd name="T55" fmla="*/ 64770 h 183515"/>
                  <a:gd name="T56" fmla="*/ 265112 w 522605"/>
                  <a:gd name="T57" fmla="*/ 64770 h 183515"/>
                  <a:gd name="T58" fmla="*/ 265112 w 522605"/>
                  <a:gd name="T59" fmla="*/ 19050 h 183515"/>
                  <a:gd name="T60" fmla="*/ 349681 w 522605"/>
                  <a:gd name="T61" fmla="*/ 19050 h 183515"/>
                  <a:gd name="T62" fmla="*/ 349681 w 522605"/>
                  <a:gd name="T63" fmla="*/ 0 h 183515"/>
                  <a:gd name="T64" fmla="*/ 243649 w 522605"/>
                  <a:gd name="T65" fmla="*/ 0 h 183515"/>
                  <a:gd name="T66" fmla="*/ 243649 w 522605"/>
                  <a:gd name="T67" fmla="*/ 19050 h 183515"/>
                  <a:gd name="T68" fmla="*/ 243649 w 522605"/>
                  <a:gd name="T69" fmla="*/ 64770 h 183515"/>
                  <a:gd name="T70" fmla="*/ 243649 w 522605"/>
                  <a:gd name="T71" fmla="*/ 83820 h 183515"/>
                  <a:gd name="T72" fmla="*/ 243649 w 522605"/>
                  <a:gd name="T73" fmla="*/ 132080 h 183515"/>
                  <a:gd name="T74" fmla="*/ 243649 w 522605"/>
                  <a:gd name="T75" fmla="*/ 151130 h 183515"/>
                  <a:gd name="T76" fmla="*/ 352691 w 522605"/>
                  <a:gd name="T77" fmla="*/ 151130 h 183515"/>
                  <a:gd name="T78" fmla="*/ 352691 w 522605"/>
                  <a:gd name="T79" fmla="*/ 132080 h 183515"/>
                  <a:gd name="T80" fmla="*/ 522490 w 522605"/>
                  <a:gd name="T81" fmla="*/ 495 h 183515"/>
                  <a:gd name="T82" fmla="*/ 501027 w 522605"/>
                  <a:gd name="T83" fmla="*/ 495 h 183515"/>
                  <a:gd name="T84" fmla="*/ 501027 w 522605"/>
                  <a:gd name="T85" fmla="*/ 65265 h 183515"/>
                  <a:gd name="T86" fmla="*/ 414731 w 522605"/>
                  <a:gd name="T87" fmla="*/ 65265 h 183515"/>
                  <a:gd name="T88" fmla="*/ 414731 w 522605"/>
                  <a:gd name="T89" fmla="*/ 495 h 183515"/>
                  <a:gd name="T90" fmla="*/ 393268 w 522605"/>
                  <a:gd name="T91" fmla="*/ 495 h 183515"/>
                  <a:gd name="T92" fmla="*/ 393268 w 522605"/>
                  <a:gd name="T93" fmla="*/ 65265 h 183515"/>
                  <a:gd name="T94" fmla="*/ 393268 w 522605"/>
                  <a:gd name="T95" fmla="*/ 84315 h 183515"/>
                  <a:gd name="T96" fmla="*/ 393268 w 522605"/>
                  <a:gd name="T97" fmla="*/ 150355 h 183515"/>
                  <a:gd name="T98" fmla="*/ 414731 w 522605"/>
                  <a:gd name="T99" fmla="*/ 150355 h 183515"/>
                  <a:gd name="T100" fmla="*/ 414731 w 522605"/>
                  <a:gd name="T101" fmla="*/ 84315 h 183515"/>
                  <a:gd name="T102" fmla="*/ 501027 w 522605"/>
                  <a:gd name="T103" fmla="*/ 84315 h 183515"/>
                  <a:gd name="T104" fmla="*/ 501027 w 522605"/>
                  <a:gd name="T105" fmla="*/ 150355 h 183515"/>
                  <a:gd name="T106" fmla="*/ 522490 w 522605"/>
                  <a:gd name="T107" fmla="*/ 150355 h 183515"/>
                  <a:gd name="T108" fmla="*/ 522490 w 522605"/>
                  <a:gd name="T109" fmla="*/ 84315 h 183515"/>
                  <a:gd name="T110" fmla="*/ 522490 w 522605"/>
                  <a:gd name="T111" fmla="*/ 65265 h 183515"/>
                  <a:gd name="T112" fmla="*/ 522490 w 522605"/>
                  <a:gd name="T113" fmla="*/ 495 h 18351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522605"/>
                  <a:gd name="T172" fmla="*/ 0 h 183515"/>
                  <a:gd name="T173" fmla="*/ 522605 w 522605"/>
                  <a:gd name="T174" fmla="*/ 183515 h 183515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endParaRPr lang="ru-RU"/>
              </a:p>
            </p:txBody>
          </p:sp>
        </p:grpSp>
        <p:grpSp>
          <p:nvGrpSpPr>
            <p:cNvPr id="9287" name="object 58"/>
            <p:cNvGrpSpPr>
              <a:grpSpLocks/>
            </p:cNvGrpSpPr>
            <p:nvPr/>
          </p:nvGrpSpPr>
          <p:grpSpPr bwMode="auto"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9296" name="object 59"/>
              <p:cNvPicPr>
                <a:picLocks noChangeAspect="1" noChangeArrowheads="1"/>
              </p:cNvPicPr>
              <p:nvPr/>
            </p:nvPicPr>
            <p:blipFill>
              <a:blip r:embed="rId12"/>
              <a:srcRect/>
              <a:stretch>
                <a:fillRect/>
              </a:stretch>
            </p:blipFill>
            <p:spPr bwMode="auto">
              <a:xfrm>
                <a:off x="2489099" y="1051534"/>
                <a:ext cx="129870" cy="150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297" name="object 60"/>
              <p:cNvPicPr>
                <a:picLocks noChangeAspect="1" noChangeArrowheads="1"/>
              </p:cNvPicPr>
              <p:nvPr/>
            </p:nvPicPr>
            <p:blipFill>
              <a:blip r:embed="rId13"/>
              <a:srcRect/>
              <a:stretch>
                <a:fillRect/>
              </a:stretch>
            </p:blipFill>
            <p:spPr bwMode="auto">
              <a:xfrm>
                <a:off x="2659128" y="1051534"/>
                <a:ext cx="121069" cy="150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9288" name="object 61"/>
            <p:cNvGrpSpPr>
              <a:grpSpLocks/>
            </p:cNvGrpSpPr>
            <p:nvPr/>
          </p:nvGrpSpPr>
          <p:grpSpPr bwMode="auto"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9289" name="object 62"/>
              <p:cNvPicPr>
                <a:picLocks noChangeAspect="1" noChangeArrowheads="1"/>
              </p:cNvPicPr>
              <p:nvPr/>
            </p:nvPicPr>
            <p:blipFill>
              <a:blip r:embed="rId14"/>
              <a:srcRect/>
              <a:stretch>
                <a:fillRect/>
              </a:stretch>
            </p:blipFill>
            <p:spPr bwMode="auto">
              <a:xfrm>
                <a:off x="1556741" y="1291915"/>
                <a:ext cx="143383" cy="1554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290" name="object 63"/>
              <p:cNvPicPr>
                <a:picLocks noChangeAspect="1" noChangeArrowheads="1"/>
              </p:cNvPicPr>
              <p:nvPr/>
            </p:nvPicPr>
            <p:blipFill>
              <a:blip r:embed="rId15"/>
              <a:srcRect/>
              <a:stretch>
                <a:fillRect/>
              </a:stretch>
            </p:blipFill>
            <p:spPr bwMode="auto">
              <a:xfrm>
                <a:off x="1725970" y="1291908"/>
                <a:ext cx="164426" cy="1554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291" name="object 64"/>
              <p:cNvPicPr>
                <a:picLocks noChangeAspect="1" noChangeArrowheads="1"/>
              </p:cNvPicPr>
              <p:nvPr/>
            </p:nvPicPr>
            <p:blipFill>
              <a:blip r:embed="rId16"/>
              <a:srcRect/>
              <a:stretch>
                <a:fillRect/>
              </a:stretch>
            </p:blipFill>
            <p:spPr bwMode="auto">
              <a:xfrm>
                <a:off x="1917862" y="1284537"/>
                <a:ext cx="360368" cy="1880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292" name="object 65"/>
              <p:cNvPicPr>
                <a:picLocks noChangeAspect="1" noChangeArrowheads="1"/>
              </p:cNvPicPr>
              <p:nvPr/>
            </p:nvPicPr>
            <p:blipFill>
              <a:blip r:embed="rId17"/>
              <a:srcRect/>
              <a:stretch>
                <a:fillRect/>
              </a:stretch>
            </p:blipFill>
            <p:spPr bwMode="auto">
              <a:xfrm>
                <a:off x="2300183" y="1291908"/>
                <a:ext cx="164426" cy="1554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9293" name="object 66"/>
              <p:cNvSpPr>
                <a:spLocks/>
              </p:cNvSpPr>
              <p:nvPr/>
            </p:nvSpPr>
            <p:spPr bwMode="auto">
              <a:xfrm>
                <a:off x="2494216" y="1290980"/>
                <a:ext cx="138430" cy="149860"/>
              </a:xfrm>
              <a:custGeom>
                <a:avLst/>
                <a:gdLst>
                  <a:gd name="T0" fmla="*/ 137807 w 138430"/>
                  <a:gd name="T1" fmla="*/ 0 h 149859"/>
                  <a:gd name="T2" fmla="*/ 103035 w 138430"/>
                  <a:gd name="T3" fmla="*/ 0 h 149859"/>
                  <a:gd name="T4" fmla="*/ 103035 w 138430"/>
                  <a:gd name="T5" fmla="*/ 59690 h 149859"/>
                  <a:gd name="T6" fmla="*/ 34772 w 138430"/>
                  <a:gd name="T7" fmla="*/ 59690 h 149859"/>
                  <a:gd name="T8" fmla="*/ 34772 w 138430"/>
                  <a:gd name="T9" fmla="*/ 0 h 149859"/>
                  <a:gd name="T10" fmla="*/ 0 w 138430"/>
                  <a:gd name="T11" fmla="*/ 0 h 149859"/>
                  <a:gd name="T12" fmla="*/ 0 w 138430"/>
                  <a:gd name="T13" fmla="*/ 59690 h 149859"/>
                  <a:gd name="T14" fmla="*/ 0 w 138430"/>
                  <a:gd name="T15" fmla="*/ 88904 h 149859"/>
                  <a:gd name="T16" fmla="*/ 0 w 138430"/>
                  <a:gd name="T17" fmla="*/ 149864 h 149859"/>
                  <a:gd name="T18" fmla="*/ 34772 w 138430"/>
                  <a:gd name="T19" fmla="*/ 149864 h 149859"/>
                  <a:gd name="T20" fmla="*/ 34772 w 138430"/>
                  <a:gd name="T21" fmla="*/ 88904 h 149859"/>
                  <a:gd name="T22" fmla="*/ 103035 w 138430"/>
                  <a:gd name="T23" fmla="*/ 88904 h 149859"/>
                  <a:gd name="T24" fmla="*/ 103035 w 138430"/>
                  <a:gd name="T25" fmla="*/ 149864 h 149859"/>
                  <a:gd name="T26" fmla="*/ 137807 w 138430"/>
                  <a:gd name="T27" fmla="*/ 149864 h 149859"/>
                  <a:gd name="T28" fmla="*/ 137807 w 138430"/>
                  <a:gd name="T29" fmla="*/ 88904 h 149859"/>
                  <a:gd name="T30" fmla="*/ 137807 w 138430"/>
                  <a:gd name="T31" fmla="*/ 59690 h 149859"/>
                  <a:gd name="T32" fmla="*/ 137807 w 138430"/>
                  <a:gd name="T33" fmla="*/ 0 h 14985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38430"/>
                  <a:gd name="T52" fmla="*/ 0 h 149859"/>
                  <a:gd name="T53" fmla="*/ 138430 w 138430"/>
                  <a:gd name="T54" fmla="*/ 149859 h 14985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endParaRPr lang="ru-RU"/>
              </a:p>
            </p:txBody>
          </p:sp>
          <p:pic>
            <p:nvPicPr>
              <p:cNvPr id="9294" name="object 67"/>
              <p:cNvPicPr>
                <a:picLocks noChangeAspect="1" noChangeArrowheads="1"/>
              </p:cNvPicPr>
              <p:nvPr/>
            </p:nvPicPr>
            <p:blipFill>
              <a:blip r:embed="rId18"/>
              <a:srcRect/>
              <a:stretch>
                <a:fillRect/>
              </a:stretch>
            </p:blipFill>
            <p:spPr bwMode="auto">
              <a:xfrm>
                <a:off x="2661643" y="1290981"/>
                <a:ext cx="170433" cy="1813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295" name="object 68"/>
              <p:cNvPicPr>
                <a:picLocks noChangeAspect="1" noChangeArrowheads="1"/>
              </p:cNvPicPr>
              <p:nvPr/>
            </p:nvPicPr>
            <p:blipFill>
              <a:blip r:embed="rId19"/>
              <a:srcRect/>
              <a:stretch>
                <a:fillRect/>
              </a:stretch>
            </p:blipFill>
            <p:spPr bwMode="auto">
              <a:xfrm>
                <a:off x="2861684" y="1290979"/>
                <a:ext cx="168503" cy="150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3" name="Прямоугольник: скругленные углы 2"/>
          <p:cNvSpPr/>
          <p:nvPr/>
        </p:nvSpPr>
        <p:spPr>
          <a:xfrm>
            <a:off x="6140450" y="9593263"/>
            <a:ext cx="874713" cy="858837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/>
          </a:p>
        </p:txBody>
      </p:sp>
      <p:sp>
        <p:nvSpPr>
          <p:cNvPr id="4" name="Овал 3"/>
          <p:cNvSpPr/>
          <p:nvPr/>
        </p:nvSpPr>
        <p:spPr>
          <a:xfrm>
            <a:off x="6369050" y="7948613"/>
            <a:ext cx="815975" cy="81597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/>
          </a:p>
        </p:txBody>
      </p:sp>
      <p:pic>
        <p:nvPicPr>
          <p:cNvPr id="9226" name="object 48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6477000" y="8242300"/>
            <a:ext cx="601663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7" name="Рисунок 7"/>
          <p:cNvPicPr>
            <a:picLocks noChangeAspect="1"/>
          </p:cNvPicPr>
          <p:nvPr/>
        </p:nvPicPr>
        <p:blipFill>
          <a:blip r:embed="rId21"/>
          <a:srcRect/>
          <a:stretch>
            <a:fillRect/>
          </a:stretch>
        </p:blipFill>
        <p:spPr bwMode="auto">
          <a:xfrm>
            <a:off x="6140450" y="9613900"/>
            <a:ext cx="862013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310" name="Group 94"/>
          <p:cNvGraphicFramePr>
            <a:graphicFrameLocks noGrp="1"/>
          </p:cNvGraphicFramePr>
          <p:nvPr/>
        </p:nvGraphicFramePr>
        <p:xfrm>
          <a:off x="425450" y="1612900"/>
          <a:ext cx="6910388" cy="6473825"/>
        </p:xfrm>
        <a:graphic>
          <a:graphicData uri="http://schemas.openxmlformats.org/drawingml/2006/table">
            <a:tbl>
              <a:tblPr/>
              <a:tblGrid>
                <a:gridCol w="955675"/>
                <a:gridCol w="4699000"/>
                <a:gridCol w="1255713"/>
              </a:tblGrid>
              <a:tr h="938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Дата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Мероприятие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Время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начала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01.0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7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.2026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 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Й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ога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1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5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.00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02.0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7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.2026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Оздоровительная физкультура в спортивном комплексе «Сокол»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Бассейн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09.00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13.00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03.0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7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.2026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Просмотр филь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м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а РГО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.00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698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0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6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.0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7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.2026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Занятия на тр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ен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а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ж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ерах в клубе «Надежда»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Дыхательная гимнаст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и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ка в спортивном 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к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омплексе «Сокол»		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.00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</a:rPr>
                        <a:t>13.00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07.07.2026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Пенсионная грамотность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11.00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0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8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.0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7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.2026</a:t>
                      </a:r>
                      <a:endParaRPr kumimoji="0" lang="en-US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П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осещение праздничны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х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мероприяти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й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на площади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Йога</a:t>
                      </a:r>
                      <a:endParaRPr kumimoji="0" lang="ru-RU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1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1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.00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15.00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690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  <a:sym typeface="+mn-ea"/>
                        </a:rPr>
                        <a:t>0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  <a:sym typeface="+mn-ea"/>
                        </a:rPr>
                        <a:t>9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  <a:sym typeface="+mn-ea"/>
                        </a:rPr>
                        <a:t>.0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  <a:sym typeface="+mn-ea"/>
                        </a:rPr>
                        <a:t>7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  <a:sym typeface="+mn-ea"/>
                        </a:rPr>
                        <a:t>.2026</a:t>
                      </a:r>
                      <a:endParaRPr kumimoji="0" lang="ru-RU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Оздоровительная физкультура в спортивном комплексе «Сокол»</a:t>
                      </a:r>
                      <a:endParaRPr kumimoji="0" lang="en-US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Концерт в клубе «Надежда», по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с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вящ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е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нный 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Д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ню семьи, любв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и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и верности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10.00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16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.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00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255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  <a:sym typeface="+mn-ea"/>
                        </a:rPr>
                        <a:t>1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  <a:sym typeface="+mn-ea"/>
                        </a:rPr>
                        <a:t>0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  <a:sym typeface="+mn-ea"/>
                        </a:rPr>
                        <a:t>.0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  <a:sym typeface="+mn-ea"/>
                        </a:rPr>
                        <a:t>7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sym typeface="+mn-ea"/>
                        </a:rPr>
                        <a:t>.2026</a:t>
                      </a:r>
                      <a:endParaRPr kumimoji="0" lang="en-US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sym typeface="+mn-ea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Цифровая грамотность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11.00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25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  <a:sym typeface="+mn-ea"/>
                        </a:rPr>
                        <a:t>1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  <a:sym typeface="+mn-ea"/>
                        </a:rPr>
                        <a:t>3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  <a:sym typeface="+mn-ea"/>
                        </a:rPr>
                        <a:t>.0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  <a:sym typeface="+mn-ea"/>
                        </a:rPr>
                        <a:t>7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  <a:sym typeface="+mn-ea"/>
                        </a:rPr>
                        <a:t>.2026</a:t>
                      </a:r>
                      <a:endParaRPr kumimoji="0" lang="en-US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Arial" charset="0"/>
                        <a:sym typeface="+mn-ea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Занятия на тр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ен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а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ж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ерах в клубе «Надежда»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Дыхательная гимнаст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и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ка в спортивном 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к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омплексе «Сокол»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1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0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.00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13.00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68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  <a:sym typeface="+mn-ea"/>
                        </a:rPr>
                        <a:t>1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  <a:sym typeface="+mn-ea"/>
                        </a:rPr>
                        <a:t>4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  <a:sym typeface="+mn-ea"/>
                        </a:rPr>
                        <a:t>.0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  <a:sym typeface="+mn-ea"/>
                        </a:rPr>
                        <a:t>7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  <a:sym typeface="+mn-ea"/>
                        </a:rPr>
                        <a:t>.2026</a:t>
                      </a:r>
                      <a:endParaRPr kumimoji="0" lang="ru-RU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Оздоровительная физкультура в спортивном комплексе «Сокол»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Арт-девичник с 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О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льгой Заворо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х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иной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09.00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1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3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.00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49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  <a:sym typeface="+mn-ea"/>
                        </a:rPr>
                        <a:t>15.0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  <a:sym typeface="+mn-ea"/>
                        </a:rPr>
                        <a:t>7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  <a:sym typeface="+mn-ea"/>
                        </a:rPr>
                        <a:t>.2026</a:t>
                      </a:r>
                      <a:endParaRPr kumimoji="0" lang="en-US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Arial" charset="0"/>
                        <a:sym typeface="+mn-ea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Йога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15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.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1" name="object 3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32213" y="107950"/>
            <a:ext cx="3627437" cy="136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2" name="object 35"/>
          <p:cNvSpPr>
            <a:spLocks/>
          </p:cNvSpPr>
          <p:nvPr/>
        </p:nvSpPr>
        <p:spPr bwMode="auto">
          <a:xfrm>
            <a:off x="111125" y="6967538"/>
            <a:ext cx="7345363" cy="3616325"/>
          </a:xfrm>
          <a:custGeom>
            <a:avLst/>
            <a:gdLst>
              <a:gd name="T0" fmla="*/ 1587 w 7345680"/>
              <a:gd name="T1" fmla="*/ 3714916 h 3583940"/>
              <a:gd name="T2" fmla="*/ 7343815 w 7345680"/>
              <a:gd name="T3" fmla="*/ 1449789 h 3583940"/>
              <a:gd name="T4" fmla="*/ 7196837 w 7345680"/>
              <a:gd name="T5" fmla="*/ 1476908 h 3583940"/>
              <a:gd name="T6" fmla="*/ 7043364 w 7345680"/>
              <a:gd name="T7" fmla="*/ 1501324 h 3583940"/>
              <a:gd name="T8" fmla="*/ 6883727 w 7345680"/>
              <a:gd name="T9" fmla="*/ 1522978 h 3583940"/>
              <a:gd name="T10" fmla="*/ 6718298 w 7345680"/>
              <a:gd name="T11" fmla="*/ 1541809 h 3583940"/>
              <a:gd name="T12" fmla="*/ 6547410 w 7345680"/>
              <a:gd name="T13" fmla="*/ 1557761 h 3583940"/>
              <a:gd name="T14" fmla="*/ 6371413 w 7345680"/>
              <a:gd name="T15" fmla="*/ 1570777 h 3583940"/>
              <a:gd name="T16" fmla="*/ 6190649 w 7345680"/>
              <a:gd name="T17" fmla="*/ 1580796 h 3583940"/>
              <a:gd name="T18" fmla="*/ 6005469 w 7345680"/>
              <a:gd name="T19" fmla="*/ 1587760 h 3583940"/>
              <a:gd name="T20" fmla="*/ 5816213 w 7345680"/>
              <a:gd name="T21" fmla="*/ 1591613 h 3583940"/>
              <a:gd name="T22" fmla="*/ 5623234 w 7345680"/>
              <a:gd name="T23" fmla="*/ 1592294 h 3583940"/>
              <a:gd name="T24" fmla="*/ 5426874 w 7345680"/>
              <a:gd name="T25" fmla="*/ 1589747 h 3583940"/>
              <a:gd name="T26" fmla="*/ 5227483 w 7345680"/>
              <a:gd name="T27" fmla="*/ 1583910 h 3583940"/>
              <a:gd name="T28" fmla="*/ 5025416 w 7345680"/>
              <a:gd name="T29" fmla="*/ 1574730 h 3583940"/>
              <a:gd name="T30" fmla="*/ 4820997 w 7345680"/>
              <a:gd name="T31" fmla="*/ 1562142 h 3583940"/>
              <a:gd name="T32" fmla="*/ 4614586 w 7345680"/>
              <a:gd name="T33" fmla="*/ 1546095 h 3583940"/>
              <a:gd name="T34" fmla="*/ 4406523 w 7345680"/>
              <a:gd name="T35" fmla="*/ 1526523 h 3583940"/>
              <a:gd name="T36" fmla="*/ 4197172 w 7345680"/>
              <a:gd name="T37" fmla="*/ 1503375 h 3583940"/>
              <a:gd name="T38" fmla="*/ 3986856 w 7345680"/>
              <a:gd name="T39" fmla="*/ 1476586 h 3583940"/>
              <a:gd name="T40" fmla="*/ 3775929 w 7345680"/>
              <a:gd name="T41" fmla="*/ 1446102 h 3583940"/>
              <a:gd name="T42" fmla="*/ 3564746 w 7345680"/>
              <a:gd name="T43" fmla="*/ 1411865 h 3583940"/>
              <a:gd name="T44" fmla="*/ 3353643 w 7345680"/>
              <a:gd name="T45" fmla="*/ 1373815 h 3583940"/>
              <a:gd name="T46" fmla="*/ 3142975 w 7345680"/>
              <a:gd name="T47" fmla="*/ 1331893 h 3583940"/>
              <a:gd name="T48" fmla="*/ 2933084 w 7345680"/>
              <a:gd name="T49" fmla="*/ 1286041 h 3583940"/>
              <a:gd name="T50" fmla="*/ 2776380 w 7345680"/>
              <a:gd name="T51" fmla="*/ 1249038 h 3583940"/>
              <a:gd name="T52" fmla="*/ 2672333 w 7345680"/>
              <a:gd name="T53" fmla="*/ 1223111 h 3583940"/>
              <a:gd name="T54" fmla="*/ 2568675 w 7345680"/>
              <a:gd name="T55" fmla="*/ 1196169 h 3583940"/>
              <a:gd name="T56" fmla="*/ 2465458 w 7345680"/>
              <a:gd name="T57" fmla="*/ 1168205 h 3583940"/>
              <a:gd name="T58" fmla="*/ 2362708 w 7345680"/>
              <a:gd name="T59" fmla="*/ 1139210 h 3583940"/>
              <a:gd name="T60" fmla="*/ 2260477 w 7345680"/>
              <a:gd name="T61" fmla="*/ 1109179 h 3583940"/>
              <a:gd name="T62" fmla="*/ 2158809 w 7345680"/>
              <a:gd name="T63" fmla="*/ 1078103 h 3583940"/>
              <a:gd name="T64" fmla="*/ 2057749 w 7345680"/>
              <a:gd name="T65" fmla="*/ 1045975 h 3583940"/>
              <a:gd name="T66" fmla="*/ 1957335 w 7345680"/>
              <a:gd name="T67" fmla="*/ 1012788 h 3583940"/>
              <a:gd name="T68" fmla="*/ 1857617 w 7345680"/>
              <a:gd name="T69" fmla="*/ 978536 h 3583940"/>
              <a:gd name="T70" fmla="*/ 1758630 w 7345680"/>
              <a:gd name="T71" fmla="*/ 943209 h 3583940"/>
              <a:gd name="T72" fmla="*/ 1660422 w 7345680"/>
              <a:gd name="T73" fmla="*/ 906802 h 3583940"/>
              <a:gd name="T74" fmla="*/ 1563040 w 7345680"/>
              <a:gd name="T75" fmla="*/ 869307 h 3583940"/>
              <a:gd name="T76" fmla="*/ 1466520 w 7345680"/>
              <a:gd name="T77" fmla="*/ 830716 h 3583940"/>
              <a:gd name="T78" fmla="*/ 1370908 w 7345680"/>
              <a:gd name="T79" fmla="*/ 791022 h 3583940"/>
              <a:gd name="T80" fmla="*/ 1276248 w 7345680"/>
              <a:gd name="T81" fmla="*/ 750219 h 3583940"/>
              <a:gd name="T82" fmla="*/ 1182583 w 7345680"/>
              <a:gd name="T83" fmla="*/ 708297 h 3583940"/>
              <a:gd name="T84" fmla="*/ 1089956 w 7345680"/>
              <a:gd name="T85" fmla="*/ 665252 h 3583940"/>
              <a:gd name="T86" fmla="*/ 998412 w 7345680"/>
              <a:gd name="T87" fmla="*/ 621075 h 3583940"/>
              <a:gd name="T88" fmla="*/ 907993 w 7345680"/>
              <a:gd name="T89" fmla="*/ 575758 h 3583940"/>
              <a:gd name="T90" fmla="*/ 818742 w 7345680"/>
              <a:gd name="T91" fmla="*/ 529294 h 3583940"/>
              <a:gd name="T92" fmla="*/ 730702 w 7345680"/>
              <a:gd name="T93" fmla="*/ 481679 h 3583940"/>
              <a:gd name="T94" fmla="*/ 643914 w 7345680"/>
              <a:gd name="T95" fmla="*/ 432899 h 3583940"/>
              <a:gd name="T96" fmla="*/ 558428 w 7345680"/>
              <a:gd name="T97" fmla="*/ 382952 h 3583940"/>
              <a:gd name="T98" fmla="*/ 474284 w 7345680"/>
              <a:gd name="T99" fmla="*/ 331832 h 3583940"/>
              <a:gd name="T100" fmla="*/ 391520 w 7345680"/>
              <a:gd name="T101" fmla="*/ 279526 h 3583940"/>
              <a:gd name="T102" fmla="*/ 310189 w 7345680"/>
              <a:gd name="T103" fmla="*/ 226029 h 3583940"/>
              <a:gd name="T104" fmla="*/ 230325 w 7345680"/>
              <a:gd name="T105" fmla="*/ 171337 h 3583940"/>
              <a:gd name="T106" fmla="*/ 151976 w 7345680"/>
              <a:gd name="T107" fmla="*/ 115439 h 3583940"/>
              <a:gd name="T108" fmla="*/ 75189 w 7345680"/>
              <a:gd name="T109" fmla="*/ 58328 h 3583940"/>
              <a:gd name="T110" fmla="*/ 0 w 7345680"/>
              <a:gd name="T111" fmla="*/ 0 h 3583940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7345680"/>
              <a:gd name="T169" fmla="*/ 0 h 3583940"/>
              <a:gd name="T170" fmla="*/ 7345680 w 7345680"/>
              <a:gd name="T171" fmla="*/ 3583940 h 3583940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grpSp>
        <p:nvGrpSpPr>
          <p:cNvPr id="10243" name="Группа 1"/>
          <p:cNvGrpSpPr>
            <a:grpSpLocks/>
          </p:cNvGrpSpPr>
          <p:nvPr/>
        </p:nvGrpSpPr>
        <p:grpSpPr bwMode="auto">
          <a:xfrm>
            <a:off x="644525" y="8177213"/>
            <a:ext cx="1147763" cy="131762"/>
            <a:chOff x="644464" y="8176450"/>
            <a:chExt cx="1147890" cy="132842"/>
          </a:xfrm>
        </p:grpSpPr>
        <p:pic>
          <p:nvPicPr>
            <p:cNvPr id="10330" name="object 3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44464" y="8176460"/>
              <a:ext cx="103162" cy="1328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31" name="object 37"/>
            <p:cNvSpPr>
              <a:spLocks/>
            </p:cNvSpPr>
            <p:nvPr/>
          </p:nvSpPr>
          <p:spPr bwMode="auto">
            <a:xfrm>
              <a:off x="771347" y="8178076"/>
              <a:ext cx="94615" cy="129539"/>
            </a:xfrm>
            <a:custGeom>
              <a:avLst/>
              <a:gdLst>
                <a:gd name="T0" fmla="*/ 94272 w 94615"/>
                <a:gd name="T1" fmla="*/ 0 h 129540"/>
                <a:gd name="T2" fmla="*/ 0 w 94615"/>
                <a:gd name="T3" fmla="*/ 0 h 129540"/>
                <a:gd name="T4" fmla="*/ 0 w 94615"/>
                <a:gd name="T5" fmla="*/ 20320 h 129540"/>
                <a:gd name="T6" fmla="*/ 0 w 94615"/>
                <a:gd name="T7" fmla="*/ 59690 h 129540"/>
                <a:gd name="T8" fmla="*/ 0 w 94615"/>
                <a:gd name="T9" fmla="*/ 80006 h 129540"/>
                <a:gd name="T10" fmla="*/ 0 w 94615"/>
                <a:gd name="T11" fmla="*/ 129536 h 129540"/>
                <a:gd name="T12" fmla="*/ 23952 w 94615"/>
                <a:gd name="T13" fmla="*/ 129536 h 129540"/>
                <a:gd name="T14" fmla="*/ 23952 w 94615"/>
                <a:gd name="T15" fmla="*/ 80006 h 129540"/>
                <a:gd name="T16" fmla="*/ 86321 w 94615"/>
                <a:gd name="T17" fmla="*/ 80006 h 129540"/>
                <a:gd name="T18" fmla="*/ 86321 w 94615"/>
                <a:gd name="T19" fmla="*/ 59690 h 129540"/>
                <a:gd name="T20" fmla="*/ 23952 w 94615"/>
                <a:gd name="T21" fmla="*/ 59690 h 129540"/>
                <a:gd name="T22" fmla="*/ 23952 w 94615"/>
                <a:gd name="T23" fmla="*/ 20320 h 129540"/>
                <a:gd name="T24" fmla="*/ 94272 w 94615"/>
                <a:gd name="T25" fmla="*/ 20320 h 129540"/>
                <a:gd name="T26" fmla="*/ 94272 w 94615"/>
                <a:gd name="T27" fmla="*/ 0 h 12954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94615"/>
                <a:gd name="T43" fmla="*/ 0 h 129540"/>
                <a:gd name="T44" fmla="*/ 94615 w 94615"/>
                <a:gd name="T45" fmla="*/ 129540 h 12954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pic>
          <p:nvPicPr>
            <p:cNvPr id="10332" name="object 38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888787" y="8176459"/>
              <a:ext cx="292329" cy="1328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33" name="object 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201703" y="8176450"/>
              <a:ext cx="319170" cy="1328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34" name="object 40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1545588" y="8178271"/>
              <a:ext cx="110324" cy="1291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35" name="object 41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1679286" y="8178274"/>
              <a:ext cx="113068" cy="131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244" name="object 42"/>
          <p:cNvSpPr>
            <a:spLocks noGrp="1"/>
          </p:cNvSpPr>
          <p:nvPr>
            <p:ph type="title"/>
          </p:nvPr>
        </p:nvSpPr>
        <p:spPr>
          <a:xfrm>
            <a:off x="3794125" y="317500"/>
            <a:ext cx="3344863" cy="1109663"/>
          </a:xfrm>
        </p:spPr>
        <p:txBody>
          <a:bodyPr tIns="81280"/>
          <a:lstStyle/>
          <a:p>
            <a:pPr marL="438150" indent="-427038" algn="r" eaLnBrk="1" hangingPunct="1">
              <a:lnSpc>
                <a:spcPts val="2700"/>
              </a:lnSpc>
            </a:pPr>
            <a:r>
              <a:rPr lang="ru-RU" smtClean="0">
                <a:latin typeface="Calibri" pitchFamily="34" charset="0"/>
              </a:rPr>
              <a:t>МЕРОПРИЯТИЯ НА июль</a:t>
            </a:r>
            <a:br>
              <a:rPr lang="ru-RU" smtClean="0">
                <a:latin typeface="Calibri" pitchFamily="34" charset="0"/>
              </a:rPr>
            </a:br>
            <a:r>
              <a:rPr lang="ru-RU" smtClean="0">
                <a:latin typeface="Calibri" pitchFamily="34" charset="0"/>
              </a:rPr>
              <a:t>2026</a:t>
            </a:r>
          </a:p>
        </p:txBody>
      </p:sp>
      <p:sp>
        <p:nvSpPr>
          <p:cNvPr id="10245" name="object 43"/>
          <p:cNvSpPr txBox="1">
            <a:spLocks noChangeArrowheads="1"/>
          </p:cNvSpPr>
          <p:nvPr/>
        </p:nvSpPr>
        <p:spPr bwMode="auto">
          <a:xfrm>
            <a:off x="219075" y="8442325"/>
            <a:ext cx="5524500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174625" rIns="0" bIns="0">
            <a:spAutoFit/>
          </a:bodyPr>
          <a:lstStyle/>
          <a:p>
            <a:pPr marL="12700">
              <a:lnSpc>
                <a:spcPct val="76000"/>
              </a:lnSpc>
              <a:spcBef>
                <a:spcPts val="1375"/>
              </a:spcBef>
            </a:pPr>
            <a:r>
              <a:rPr lang="ru-RU" sz="3600" b="1">
                <a:solidFill>
                  <a:srgbClr val="FFFFFF"/>
                </a:solidFill>
                <a:latin typeface="Calibri" pitchFamily="34" charset="0"/>
              </a:rPr>
              <a:t>ПРИХОДИТЕ, МЫ ВАС ЖДЕМ!</a:t>
            </a:r>
            <a:endParaRPr lang="ru-RU" sz="3600">
              <a:solidFill>
                <a:srgbClr val="000000"/>
              </a:solidFill>
              <a:latin typeface="Calibri" pitchFamily="34" charset="0"/>
            </a:endParaRPr>
          </a:p>
          <a:p>
            <a:pPr marL="12700">
              <a:lnSpc>
                <a:spcPts val="1425"/>
              </a:lnSpc>
              <a:spcBef>
                <a:spcPts val="1038"/>
              </a:spcBef>
            </a:pPr>
            <a:r>
              <a:rPr lang="ru-RU" sz="1300">
                <a:solidFill>
                  <a:srgbClr val="FFFFFF"/>
                </a:solidFill>
                <a:latin typeface="Calibri" pitchFamily="34" charset="0"/>
                <a:sym typeface="+mn-ea"/>
              </a:rPr>
              <a:t>Наши контакты:</a:t>
            </a:r>
            <a:endParaRPr lang="ru-RU" sz="1300">
              <a:solidFill>
                <a:srgbClr val="000000"/>
              </a:solidFill>
              <a:latin typeface="Calibri" pitchFamily="34" charset="0"/>
            </a:endParaRPr>
          </a:p>
          <a:p>
            <a:pPr marL="12700">
              <a:lnSpc>
                <a:spcPts val="1300"/>
              </a:lnSpc>
              <a:spcBef>
                <a:spcPts val="125"/>
              </a:spcBef>
            </a:pPr>
            <a:r>
              <a:rPr lang="ru-RU" sz="1300">
                <a:solidFill>
                  <a:srgbClr val="FFFFFF"/>
                </a:solidFill>
                <a:latin typeface="Calibri" pitchFamily="34" charset="0"/>
                <a:sym typeface="+mn-ea"/>
              </a:rPr>
              <a:t>Адрес: г.Североуральск. ул.Ленина д.10</a:t>
            </a:r>
            <a:br>
              <a:rPr lang="ru-RU" sz="1300">
                <a:solidFill>
                  <a:srgbClr val="FFFFFF"/>
                </a:solidFill>
                <a:latin typeface="Calibri" pitchFamily="34" charset="0"/>
                <a:sym typeface="+mn-ea"/>
              </a:rPr>
            </a:br>
            <a:r>
              <a:rPr lang="ru-RU" sz="1300">
                <a:solidFill>
                  <a:srgbClr val="FFFFFF"/>
                </a:solidFill>
                <a:latin typeface="Calibri" pitchFamily="34" charset="0"/>
                <a:sym typeface="+mn-ea"/>
              </a:rPr>
              <a:t>Контактный номер +79002024803</a:t>
            </a:r>
            <a:endParaRPr lang="ru-RU" sz="1300">
              <a:solidFill>
                <a:srgbClr val="FFFFFF"/>
              </a:solidFill>
              <a:latin typeface="Calibri" pitchFamily="34" charset="0"/>
            </a:endParaRPr>
          </a:p>
          <a:p>
            <a:pPr marL="12700">
              <a:lnSpc>
                <a:spcPts val="1300"/>
              </a:lnSpc>
              <a:spcBef>
                <a:spcPts val="125"/>
              </a:spcBef>
            </a:pPr>
            <a:r>
              <a:rPr lang="ru-RU" sz="1300">
                <a:solidFill>
                  <a:srgbClr val="FFFFFF"/>
                </a:solidFill>
                <a:latin typeface="Calibri" pitchFamily="34" charset="0"/>
                <a:sym typeface="+mn-ea"/>
              </a:rPr>
              <a:t>Климова Е.С.</a:t>
            </a:r>
            <a:endParaRPr lang="ru-RU" sz="1300">
              <a:solidFill>
                <a:srgbClr val="000000"/>
              </a:solidFill>
              <a:latin typeface="Calibri" pitchFamily="34" charset="0"/>
            </a:endParaRPr>
          </a:p>
          <a:p>
            <a:pPr marL="12700">
              <a:lnSpc>
                <a:spcPts val="1425"/>
              </a:lnSpc>
              <a:spcBef>
                <a:spcPts val="1038"/>
              </a:spcBef>
            </a:pPr>
            <a:endParaRPr lang="ru-RU" sz="13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0246" name="object 44"/>
          <p:cNvSpPr txBox="1">
            <a:spLocks noChangeArrowheads="1"/>
          </p:cNvSpPr>
          <p:nvPr/>
        </p:nvSpPr>
        <p:spPr bwMode="auto">
          <a:xfrm>
            <a:off x="3467100" y="7327900"/>
            <a:ext cx="3649663" cy="858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12700" rIns="0" bIns="0">
            <a:spAutoFit/>
          </a:bodyPr>
          <a:lstStyle/>
          <a:p>
            <a:pPr>
              <a:lnSpc>
                <a:spcPct val="113000"/>
              </a:lnSpc>
              <a:spcBef>
                <a:spcPts val="100"/>
              </a:spcBef>
            </a:pPr>
            <a:r>
              <a:rPr lang="ru-RU" sz="1600" b="1">
                <a:solidFill>
                  <a:srgbClr val="58595B"/>
                </a:solidFill>
                <a:latin typeface="Calibri" pitchFamily="34" charset="0"/>
                <a:sym typeface="+mn-ea"/>
              </a:rPr>
              <a:t>Время работы: понедельник – </a:t>
            </a:r>
            <a:r>
              <a:rPr lang="ru-RU" altLang="en-US" sz="1600" b="1">
                <a:solidFill>
                  <a:srgbClr val="58595B"/>
                </a:solidFill>
                <a:latin typeface="Calibri" pitchFamily="34" charset="0"/>
                <a:sym typeface="+mn-ea"/>
              </a:rPr>
              <a:t>четверг </a:t>
            </a:r>
            <a:r>
              <a:rPr lang="ru-RU" sz="1600" b="1">
                <a:latin typeface="Calibri" pitchFamily="34" charset="0"/>
                <a:sym typeface="+mn-ea"/>
              </a:rPr>
              <a:t>0</a:t>
            </a:r>
            <a:r>
              <a:rPr lang="ru-RU" altLang="en-US" sz="1600" b="1">
                <a:latin typeface="Calibri" pitchFamily="34" charset="0"/>
                <a:sym typeface="+mn-ea"/>
              </a:rPr>
              <a:t>8:</a:t>
            </a:r>
            <a:r>
              <a:rPr lang="ru-RU" sz="1600" b="1">
                <a:latin typeface="Calibri" pitchFamily="34" charset="0"/>
                <a:sym typeface="+mn-ea"/>
              </a:rPr>
              <a:t>30 – 17:30</a:t>
            </a:r>
            <a:r>
              <a:rPr lang="ru-RU" altLang="en-US" sz="1600" b="1">
                <a:latin typeface="Calibri" pitchFamily="34" charset="0"/>
                <a:sym typeface="+mn-ea"/>
              </a:rPr>
              <a:t> </a:t>
            </a:r>
          </a:p>
          <a:p>
            <a:pPr>
              <a:lnSpc>
                <a:spcPct val="113000"/>
              </a:lnSpc>
              <a:spcBef>
                <a:spcPts val="100"/>
              </a:spcBef>
            </a:pPr>
            <a:r>
              <a:rPr lang="ru-RU" altLang="en-US" sz="1600" b="1">
                <a:solidFill>
                  <a:srgbClr val="000000"/>
                </a:solidFill>
                <a:latin typeface="Calibri" pitchFamily="34" charset="0"/>
                <a:sym typeface="+mn-ea"/>
              </a:rPr>
              <a:t>пятница 8:30 - 16.30</a:t>
            </a:r>
            <a:endParaRPr lang="ru-RU" sz="1600">
              <a:solidFill>
                <a:srgbClr val="000000"/>
              </a:solidFill>
              <a:latin typeface="Calibri" pitchFamily="34" charset="0"/>
            </a:endParaRPr>
          </a:p>
        </p:txBody>
      </p:sp>
      <p:grpSp>
        <p:nvGrpSpPr>
          <p:cNvPr id="10247" name="Группа 103"/>
          <p:cNvGrpSpPr>
            <a:grpSpLocks/>
          </p:cNvGrpSpPr>
          <p:nvPr/>
        </p:nvGrpSpPr>
        <p:grpSpPr bwMode="auto">
          <a:xfrm>
            <a:off x="512763" y="488950"/>
            <a:ext cx="2517775" cy="984250"/>
            <a:chOff x="512394" y="489204"/>
            <a:chExt cx="2518182" cy="983928"/>
          </a:xfrm>
        </p:grpSpPr>
        <p:pic>
          <p:nvPicPr>
            <p:cNvPr id="10310" name="object 49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512394" y="489204"/>
              <a:ext cx="839343" cy="957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11" name="object 50"/>
            <p:cNvSpPr>
              <a:spLocks/>
            </p:cNvSpPr>
            <p:nvPr/>
          </p:nvSpPr>
          <p:spPr bwMode="auto">
            <a:xfrm>
              <a:off x="1577060" y="814692"/>
              <a:ext cx="295275" cy="185420"/>
            </a:xfrm>
            <a:custGeom>
              <a:avLst/>
              <a:gdLst>
                <a:gd name="T0" fmla="*/ 149402 w 295275"/>
                <a:gd name="T1" fmla="*/ 132084 h 185419"/>
                <a:gd name="T2" fmla="*/ 126225 w 295275"/>
                <a:gd name="T3" fmla="*/ 132084 h 185419"/>
                <a:gd name="T4" fmla="*/ 126225 w 295275"/>
                <a:gd name="T5" fmla="*/ 0 h 185419"/>
                <a:gd name="T6" fmla="*/ 104965 w 295275"/>
                <a:gd name="T7" fmla="*/ 0 h 185419"/>
                <a:gd name="T8" fmla="*/ 104965 w 295275"/>
                <a:gd name="T9" fmla="*/ 132084 h 185419"/>
                <a:gd name="T10" fmla="*/ 21259 w 295275"/>
                <a:gd name="T11" fmla="*/ 132084 h 185419"/>
                <a:gd name="T12" fmla="*/ 21259 w 295275"/>
                <a:gd name="T13" fmla="*/ 0 h 185419"/>
                <a:gd name="T14" fmla="*/ 0 w 295275"/>
                <a:gd name="T15" fmla="*/ 0 h 185419"/>
                <a:gd name="T16" fmla="*/ 0 w 295275"/>
                <a:gd name="T17" fmla="*/ 132084 h 185419"/>
                <a:gd name="T18" fmla="*/ 0 w 295275"/>
                <a:gd name="T19" fmla="*/ 151134 h 185419"/>
                <a:gd name="T20" fmla="*/ 129438 w 295275"/>
                <a:gd name="T21" fmla="*/ 151134 h 185419"/>
                <a:gd name="T22" fmla="*/ 129438 w 295275"/>
                <a:gd name="T23" fmla="*/ 185424 h 185419"/>
                <a:gd name="T24" fmla="*/ 149402 w 295275"/>
                <a:gd name="T25" fmla="*/ 185424 h 185419"/>
                <a:gd name="T26" fmla="*/ 149402 w 295275"/>
                <a:gd name="T27" fmla="*/ 151134 h 185419"/>
                <a:gd name="T28" fmla="*/ 149402 w 295275"/>
                <a:gd name="T29" fmla="*/ 132084 h 185419"/>
                <a:gd name="T30" fmla="*/ 295008 w 295275"/>
                <a:gd name="T31" fmla="*/ 132084 h 185419"/>
                <a:gd name="T32" fmla="*/ 207429 w 295275"/>
                <a:gd name="T33" fmla="*/ 132084 h 185419"/>
                <a:gd name="T34" fmla="*/ 207429 w 295275"/>
                <a:gd name="T35" fmla="*/ 83820 h 185419"/>
                <a:gd name="T36" fmla="*/ 282778 w 295275"/>
                <a:gd name="T37" fmla="*/ 83820 h 185419"/>
                <a:gd name="T38" fmla="*/ 282778 w 295275"/>
                <a:gd name="T39" fmla="*/ 64770 h 185419"/>
                <a:gd name="T40" fmla="*/ 207429 w 295275"/>
                <a:gd name="T41" fmla="*/ 64770 h 185419"/>
                <a:gd name="T42" fmla="*/ 207429 w 295275"/>
                <a:gd name="T43" fmla="*/ 19050 h 185419"/>
                <a:gd name="T44" fmla="*/ 291998 w 295275"/>
                <a:gd name="T45" fmla="*/ 19050 h 185419"/>
                <a:gd name="T46" fmla="*/ 291998 w 295275"/>
                <a:gd name="T47" fmla="*/ 0 h 185419"/>
                <a:gd name="T48" fmla="*/ 185966 w 295275"/>
                <a:gd name="T49" fmla="*/ 0 h 185419"/>
                <a:gd name="T50" fmla="*/ 185966 w 295275"/>
                <a:gd name="T51" fmla="*/ 19050 h 185419"/>
                <a:gd name="T52" fmla="*/ 185966 w 295275"/>
                <a:gd name="T53" fmla="*/ 64770 h 185419"/>
                <a:gd name="T54" fmla="*/ 185966 w 295275"/>
                <a:gd name="T55" fmla="*/ 83820 h 185419"/>
                <a:gd name="T56" fmla="*/ 185966 w 295275"/>
                <a:gd name="T57" fmla="*/ 132084 h 185419"/>
                <a:gd name="T58" fmla="*/ 185966 w 295275"/>
                <a:gd name="T59" fmla="*/ 151134 h 185419"/>
                <a:gd name="T60" fmla="*/ 295008 w 295275"/>
                <a:gd name="T61" fmla="*/ 151134 h 185419"/>
                <a:gd name="T62" fmla="*/ 295008 w 295275"/>
                <a:gd name="T63" fmla="*/ 132084 h 18541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95275"/>
                <a:gd name="T97" fmla="*/ 0 h 185419"/>
                <a:gd name="T98" fmla="*/ 295275 w 295275"/>
                <a:gd name="T99" fmla="*/ 185419 h 18541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grpSp>
          <p:nvGrpSpPr>
            <p:cNvPr id="10312" name="object 51"/>
            <p:cNvGrpSpPr>
              <a:grpSpLocks/>
            </p:cNvGrpSpPr>
            <p:nvPr/>
          </p:nvGrpSpPr>
          <p:grpSpPr bwMode="auto"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10328" name="object 52"/>
              <p:cNvSpPr>
                <a:spLocks/>
              </p:cNvSpPr>
              <p:nvPr/>
            </p:nvSpPr>
            <p:spPr bwMode="auto">
              <a:xfrm>
                <a:off x="1917865" y="814806"/>
                <a:ext cx="290830" cy="151130"/>
              </a:xfrm>
              <a:custGeom>
                <a:avLst/>
                <a:gdLst>
                  <a:gd name="T0" fmla="*/ 129222 w 290830"/>
                  <a:gd name="T1" fmla="*/ 381 h 151130"/>
                  <a:gd name="T2" fmla="*/ 107759 w 290830"/>
                  <a:gd name="T3" fmla="*/ 381 h 151130"/>
                  <a:gd name="T4" fmla="*/ 107759 w 290830"/>
                  <a:gd name="T5" fmla="*/ 65151 h 151130"/>
                  <a:gd name="T6" fmla="*/ 21463 w 290830"/>
                  <a:gd name="T7" fmla="*/ 65151 h 151130"/>
                  <a:gd name="T8" fmla="*/ 21463 w 290830"/>
                  <a:gd name="T9" fmla="*/ 381 h 151130"/>
                  <a:gd name="T10" fmla="*/ 0 w 290830"/>
                  <a:gd name="T11" fmla="*/ 381 h 151130"/>
                  <a:gd name="T12" fmla="*/ 0 w 290830"/>
                  <a:gd name="T13" fmla="*/ 65151 h 151130"/>
                  <a:gd name="T14" fmla="*/ 0 w 290830"/>
                  <a:gd name="T15" fmla="*/ 84201 h 151130"/>
                  <a:gd name="T16" fmla="*/ 0 w 290830"/>
                  <a:gd name="T17" fmla="*/ 150241 h 151130"/>
                  <a:gd name="T18" fmla="*/ 21463 w 290830"/>
                  <a:gd name="T19" fmla="*/ 150241 h 151130"/>
                  <a:gd name="T20" fmla="*/ 21463 w 290830"/>
                  <a:gd name="T21" fmla="*/ 84201 h 151130"/>
                  <a:gd name="T22" fmla="*/ 107759 w 290830"/>
                  <a:gd name="T23" fmla="*/ 84201 h 151130"/>
                  <a:gd name="T24" fmla="*/ 107759 w 290830"/>
                  <a:gd name="T25" fmla="*/ 150241 h 151130"/>
                  <a:gd name="T26" fmla="*/ 129222 w 290830"/>
                  <a:gd name="T27" fmla="*/ 150241 h 151130"/>
                  <a:gd name="T28" fmla="*/ 129222 w 290830"/>
                  <a:gd name="T29" fmla="*/ 84201 h 151130"/>
                  <a:gd name="T30" fmla="*/ 129222 w 290830"/>
                  <a:gd name="T31" fmla="*/ 65151 h 151130"/>
                  <a:gd name="T32" fmla="*/ 129222 w 290830"/>
                  <a:gd name="T33" fmla="*/ 381 h 151130"/>
                  <a:gd name="T34" fmla="*/ 290398 w 290830"/>
                  <a:gd name="T35" fmla="*/ 0 h 151130"/>
                  <a:gd name="T36" fmla="*/ 166535 w 290830"/>
                  <a:gd name="T37" fmla="*/ 0 h 151130"/>
                  <a:gd name="T38" fmla="*/ 166535 w 290830"/>
                  <a:gd name="T39" fmla="*/ 19050 h 151130"/>
                  <a:gd name="T40" fmla="*/ 217843 w 290830"/>
                  <a:gd name="T41" fmla="*/ 19050 h 151130"/>
                  <a:gd name="T42" fmla="*/ 217843 w 290830"/>
                  <a:gd name="T43" fmla="*/ 151130 h 151130"/>
                  <a:gd name="T44" fmla="*/ 238874 w 290830"/>
                  <a:gd name="T45" fmla="*/ 151130 h 151130"/>
                  <a:gd name="T46" fmla="*/ 238874 w 290830"/>
                  <a:gd name="T47" fmla="*/ 19050 h 151130"/>
                  <a:gd name="T48" fmla="*/ 290398 w 290830"/>
                  <a:gd name="T49" fmla="*/ 19050 h 151130"/>
                  <a:gd name="T50" fmla="*/ 290398 w 290830"/>
                  <a:gd name="T51" fmla="*/ 0 h 15113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290830"/>
                  <a:gd name="T79" fmla="*/ 0 h 151130"/>
                  <a:gd name="T80" fmla="*/ 290830 w 290830"/>
                  <a:gd name="T81" fmla="*/ 151130 h 151130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endParaRPr lang="ru-RU"/>
              </a:p>
            </p:txBody>
          </p:sp>
          <p:pic>
            <p:nvPicPr>
              <p:cNvPr id="10329" name="object 53"/>
              <p:cNvPicPr>
                <a:picLocks noChangeAspect="1" noChangeArrowheads="1"/>
              </p:cNvPicPr>
              <p:nvPr/>
            </p:nvPicPr>
            <p:blipFill>
              <a:blip r:embed="rId9"/>
              <a:srcRect/>
              <a:stretch>
                <a:fillRect/>
              </a:stretch>
            </p:blipFill>
            <p:spPr bwMode="auto">
              <a:xfrm>
                <a:off x="2244123" y="815176"/>
                <a:ext cx="121272" cy="1502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10313" name="object 54"/>
            <p:cNvPicPr>
              <a:picLocks noChangeAspect="1" noChangeArrowheads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1556735" y="1049816"/>
              <a:ext cx="159702" cy="1536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0314" name="object 55"/>
            <p:cNvGrpSpPr>
              <a:grpSpLocks/>
            </p:cNvGrpSpPr>
            <p:nvPr/>
          </p:nvGrpSpPr>
          <p:grpSpPr bwMode="auto"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10326" name="object 56"/>
              <p:cNvPicPr>
                <a:picLocks noChangeAspect="1" noChangeArrowheads="1"/>
              </p:cNvPicPr>
              <p:nvPr/>
            </p:nvPicPr>
            <p:blipFill>
              <a:blip r:embed="rId11"/>
              <a:srcRect/>
              <a:stretch>
                <a:fillRect/>
              </a:stretch>
            </p:blipFill>
            <p:spPr bwMode="auto">
              <a:xfrm>
                <a:off x="1763029" y="1051534"/>
                <a:ext cx="122783" cy="150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0327" name="object 57"/>
              <p:cNvSpPr>
                <a:spLocks/>
              </p:cNvSpPr>
              <p:nvPr/>
            </p:nvSpPr>
            <p:spPr bwMode="auto">
              <a:xfrm>
                <a:off x="1917865" y="1051038"/>
                <a:ext cx="522605" cy="183515"/>
              </a:xfrm>
              <a:custGeom>
                <a:avLst/>
                <a:gdLst>
                  <a:gd name="T0" fmla="*/ 104749 w 522605"/>
                  <a:gd name="T1" fmla="*/ 495 h 183515"/>
                  <a:gd name="T2" fmla="*/ 83718 w 522605"/>
                  <a:gd name="T3" fmla="*/ 495 h 183515"/>
                  <a:gd name="T4" fmla="*/ 83718 w 522605"/>
                  <a:gd name="T5" fmla="*/ 132080 h 183515"/>
                  <a:gd name="T6" fmla="*/ 104749 w 522605"/>
                  <a:gd name="T7" fmla="*/ 132080 h 183515"/>
                  <a:gd name="T8" fmla="*/ 104749 w 522605"/>
                  <a:gd name="T9" fmla="*/ 495 h 183515"/>
                  <a:gd name="T10" fmla="*/ 210794 w 522605"/>
                  <a:gd name="T11" fmla="*/ 132575 h 183515"/>
                  <a:gd name="T12" fmla="*/ 188252 w 522605"/>
                  <a:gd name="T13" fmla="*/ 132575 h 183515"/>
                  <a:gd name="T14" fmla="*/ 188252 w 522605"/>
                  <a:gd name="T15" fmla="*/ 495 h 183515"/>
                  <a:gd name="T16" fmla="*/ 167220 w 522605"/>
                  <a:gd name="T17" fmla="*/ 495 h 183515"/>
                  <a:gd name="T18" fmla="*/ 167220 w 522605"/>
                  <a:gd name="T19" fmla="*/ 132575 h 183515"/>
                  <a:gd name="T20" fmla="*/ 166789 w 522605"/>
                  <a:gd name="T21" fmla="*/ 132575 h 183515"/>
                  <a:gd name="T22" fmla="*/ 21247 w 522605"/>
                  <a:gd name="T23" fmla="*/ 132575 h 183515"/>
                  <a:gd name="T24" fmla="*/ 21247 w 522605"/>
                  <a:gd name="T25" fmla="*/ 495 h 183515"/>
                  <a:gd name="T26" fmla="*/ 0 w 522605"/>
                  <a:gd name="T27" fmla="*/ 495 h 183515"/>
                  <a:gd name="T28" fmla="*/ 0 w 522605"/>
                  <a:gd name="T29" fmla="*/ 132575 h 183515"/>
                  <a:gd name="T30" fmla="*/ 0 w 522605"/>
                  <a:gd name="T31" fmla="*/ 150355 h 183515"/>
                  <a:gd name="T32" fmla="*/ 166789 w 522605"/>
                  <a:gd name="T33" fmla="*/ 150355 h 183515"/>
                  <a:gd name="T34" fmla="*/ 188252 w 522605"/>
                  <a:gd name="T35" fmla="*/ 150355 h 183515"/>
                  <a:gd name="T36" fmla="*/ 191046 w 522605"/>
                  <a:gd name="T37" fmla="*/ 150355 h 183515"/>
                  <a:gd name="T38" fmla="*/ 191046 w 522605"/>
                  <a:gd name="T39" fmla="*/ 183375 h 183515"/>
                  <a:gd name="T40" fmla="*/ 210794 w 522605"/>
                  <a:gd name="T41" fmla="*/ 183375 h 183515"/>
                  <a:gd name="T42" fmla="*/ 210794 w 522605"/>
                  <a:gd name="T43" fmla="*/ 150355 h 183515"/>
                  <a:gd name="T44" fmla="*/ 210794 w 522605"/>
                  <a:gd name="T45" fmla="*/ 132575 h 183515"/>
                  <a:gd name="T46" fmla="*/ 352691 w 522605"/>
                  <a:gd name="T47" fmla="*/ 132080 h 183515"/>
                  <a:gd name="T48" fmla="*/ 265112 w 522605"/>
                  <a:gd name="T49" fmla="*/ 132080 h 183515"/>
                  <a:gd name="T50" fmla="*/ 265112 w 522605"/>
                  <a:gd name="T51" fmla="*/ 83820 h 183515"/>
                  <a:gd name="T52" fmla="*/ 340461 w 522605"/>
                  <a:gd name="T53" fmla="*/ 83820 h 183515"/>
                  <a:gd name="T54" fmla="*/ 340461 w 522605"/>
                  <a:gd name="T55" fmla="*/ 64770 h 183515"/>
                  <a:gd name="T56" fmla="*/ 265112 w 522605"/>
                  <a:gd name="T57" fmla="*/ 64770 h 183515"/>
                  <a:gd name="T58" fmla="*/ 265112 w 522605"/>
                  <a:gd name="T59" fmla="*/ 19050 h 183515"/>
                  <a:gd name="T60" fmla="*/ 349681 w 522605"/>
                  <a:gd name="T61" fmla="*/ 19050 h 183515"/>
                  <a:gd name="T62" fmla="*/ 349681 w 522605"/>
                  <a:gd name="T63" fmla="*/ 0 h 183515"/>
                  <a:gd name="T64" fmla="*/ 243649 w 522605"/>
                  <a:gd name="T65" fmla="*/ 0 h 183515"/>
                  <a:gd name="T66" fmla="*/ 243649 w 522605"/>
                  <a:gd name="T67" fmla="*/ 19050 h 183515"/>
                  <a:gd name="T68" fmla="*/ 243649 w 522605"/>
                  <a:gd name="T69" fmla="*/ 64770 h 183515"/>
                  <a:gd name="T70" fmla="*/ 243649 w 522605"/>
                  <a:gd name="T71" fmla="*/ 83820 h 183515"/>
                  <a:gd name="T72" fmla="*/ 243649 w 522605"/>
                  <a:gd name="T73" fmla="*/ 132080 h 183515"/>
                  <a:gd name="T74" fmla="*/ 243649 w 522605"/>
                  <a:gd name="T75" fmla="*/ 151130 h 183515"/>
                  <a:gd name="T76" fmla="*/ 352691 w 522605"/>
                  <a:gd name="T77" fmla="*/ 151130 h 183515"/>
                  <a:gd name="T78" fmla="*/ 352691 w 522605"/>
                  <a:gd name="T79" fmla="*/ 132080 h 183515"/>
                  <a:gd name="T80" fmla="*/ 522490 w 522605"/>
                  <a:gd name="T81" fmla="*/ 495 h 183515"/>
                  <a:gd name="T82" fmla="*/ 501027 w 522605"/>
                  <a:gd name="T83" fmla="*/ 495 h 183515"/>
                  <a:gd name="T84" fmla="*/ 501027 w 522605"/>
                  <a:gd name="T85" fmla="*/ 65265 h 183515"/>
                  <a:gd name="T86" fmla="*/ 414731 w 522605"/>
                  <a:gd name="T87" fmla="*/ 65265 h 183515"/>
                  <a:gd name="T88" fmla="*/ 414731 w 522605"/>
                  <a:gd name="T89" fmla="*/ 495 h 183515"/>
                  <a:gd name="T90" fmla="*/ 393268 w 522605"/>
                  <a:gd name="T91" fmla="*/ 495 h 183515"/>
                  <a:gd name="T92" fmla="*/ 393268 w 522605"/>
                  <a:gd name="T93" fmla="*/ 65265 h 183515"/>
                  <a:gd name="T94" fmla="*/ 393268 w 522605"/>
                  <a:gd name="T95" fmla="*/ 84315 h 183515"/>
                  <a:gd name="T96" fmla="*/ 393268 w 522605"/>
                  <a:gd name="T97" fmla="*/ 150355 h 183515"/>
                  <a:gd name="T98" fmla="*/ 414731 w 522605"/>
                  <a:gd name="T99" fmla="*/ 150355 h 183515"/>
                  <a:gd name="T100" fmla="*/ 414731 w 522605"/>
                  <a:gd name="T101" fmla="*/ 84315 h 183515"/>
                  <a:gd name="T102" fmla="*/ 501027 w 522605"/>
                  <a:gd name="T103" fmla="*/ 84315 h 183515"/>
                  <a:gd name="T104" fmla="*/ 501027 w 522605"/>
                  <a:gd name="T105" fmla="*/ 150355 h 183515"/>
                  <a:gd name="T106" fmla="*/ 522490 w 522605"/>
                  <a:gd name="T107" fmla="*/ 150355 h 183515"/>
                  <a:gd name="T108" fmla="*/ 522490 w 522605"/>
                  <a:gd name="T109" fmla="*/ 84315 h 183515"/>
                  <a:gd name="T110" fmla="*/ 522490 w 522605"/>
                  <a:gd name="T111" fmla="*/ 65265 h 183515"/>
                  <a:gd name="T112" fmla="*/ 522490 w 522605"/>
                  <a:gd name="T113" fmla="*/ 495 h 18351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522605"/>
                  <a:gd name="T172" fmla="*/ 0 h 183515"/>
                  <a:gd name="T173" fmla="*/ 522605 w 522605"/>
                  <a:gd name="T174" fmla="*/ 183515 h 183515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endParaRPr lang="ru-RU"/>
              </a:p>
            </p:txBody>
          </p:sp>
        </p:grpSp>
        <p:grpSp>
          <p:nvGrpSpPr>
            <p:cNvPr id="10315" name="object 58"/>
            <p:cNvGrpSpPr>
              <a:grpSpLocks/>
            </p:cNvGrpSpPr>
            <p:nvPr/>
          </p:nvGrpSpPr>
          <p:grpSpPr bwMode="auto"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10324" name="object 59"/>
              <p:cNvPicPr>
                <a:picLocks noChangeAspect="1" noChangeArrowheads="1"/>
              </p:cNvPicPr>
              <p:nvPr/>
            </p:nvPicPr>
            <p:blipFill>
              <a:blip r:embed="rId12"/>
              <a:srcRect/>
              <a:stretch>
                <a:fillRect/>
              </a:stretch>
            </p:blipFill>
            <p:spPr bwMode="auto">
              <a:xfrm>
                <a:off x="2489099" y="1051534"/>
                <a:ext cx="129870" cy="150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325" name="object 60"/>
              <p:cNvPicPr>
                <a:picLocks noChangeAspect="1" noChangeArrowheads="1"/>
              </p:cNvPicPr>
              <p:nvPr/>
            </p:nvPicPr>
            <p:blipFill>
              <a:blip r:embed="rId13"/>
              <a:srcRect/>
              <a:stretch>
                <a:fillRect/>
              </a:stretch>
            </p:blipFill>
            <p:spPr bwMode="auto">
              <a:xfrm>
                <a:off x="2659128" y="1051534"/>
                <a:ext cx="121069" cy="150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10316" name="object 61"/>
            <p:cNvGrpSpPr>
              <a:grpSpLocks/>
            </p:cNvGrpSpPr>
            <p:nvPr/>
          </p:nvGrpSpPr>
          <p:grpSpPr bwMode="auto"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10317" name="object 62"/>
              <p:cNvPicPr>
                <a:picLocks noChangeAspect="1" noChangeArrowheads="1"/>
              </p:cNvPicPr>
              <p:nvPr/>
            </p:nvPicPr>
            <p:blipFill>
              <a:blip r:embed="rId14"/>
              <a:srcRect/>
              <a:stretch>
                <a:fillRect/>
              </a:stretch>
            </p:blipFill>
            <p:spPr bwMode="auto">
              <a:xfrm>
                <a:off x="1556741" y="1291915"/>
                <a:ext cx="143383" cy="1554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318" name="object 63"/>
              <p:cNvPicPr>
                <a:picLocks noChangeAspect="1" noChangeArrowheads="1"/>
              </p:cNvPicPr>
              <p:nvPr/>
            </p:nvPicPr>
            <p:blipFill>
              <a:blip r:embed="rId15"/>
              <a:srcRect/>
              <a:stretch>
                <a:fillRect/>
              </a:stretch>
            </p:blipFill>
            <p:spPr bwMode="auto">
              <a:xfrm>
                <a:off x="1725970" y="1291908"/>
                <a:ext cx="164426" cy="1554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319" name="object 64"/>
              <p:cNvPicPr>
                <a:picLocks noChangeAspect="1" noChangeArrowheads="1"/>
              </p:cNvPicPr>
              <p:nvPr/>
            </p:nvPicPr>
            <p:blipFill>
              <a:blip r:embed="rId16"/>
              <a:srcRect/>
              <a:stretch>
                <a:fillRect/>
              </a:stretch>
            </p:blipFill>
            <p:spPr bwMode="auto">
              <a:xfrm>
                <a:off x="1917862" y="1284537"/>
                <a:ext cx="360368" cy="1880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320" name="object 65"/>
              <p:cNvPicPr>
                <a:picLocks noChangeAspect="1" noChangeArrowheads="1"/>
              </p:cNvPicPr>
              <p:nvPr/>
            </p:nvPicPr>
            <p:blipFill>
              <a:blip r:embed="rId17"/>
              <a:srcRect/>
              <a:stretch>
                <a:fillRect/>
              </a:stretch>
            </p:blipFill>
            <p:spPr bwMode="auto">
              <a:xfrm>
                <a:off x="2300183" y="1291908"/>
                <a:ext cx="164426" cy="1554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0321" name="object 66"/>
              <p:cNvSpPr>
                <a:spLocks/>
              </p:cNvSpPr>
              <p:nvPr/>
            </p:nvSpPr>
            <p:spPr bwMode="auto">
              <a:xfrm>
                <a:off x="2494216" y="1290980"/>
                <a:ext cx="138430" cy="149860"/>
              </a:xfrm>
              <a:custGeom>
                <a:avLst/>
                <a:gdLst>
                  <a:gd name="T0" fmla="*/ 137807 w 138430"/>
                  <a:gd name="T1" fmla="*/ 0 h 149859"/>
                  <a:gd name="T2" fmla="*/ 103035 w 138430"/>
                  <a:gd name="T3" fmla="*/ 0 h 149859"/>
                  <a:gd name="T4" fmla="*/ 103035 w 138430"/>
                  <a:gd name="T5" fmla="*/ 59690 h 149859"/>
                  <a:gd name="T6" fmla="*/ 34772 w 138430"/>
                  <a:gd name="T7" fmla="*/ 59690 h 149859"/>
                  <a:gd name="T8" fmla="*/ 34772 w 138430"/>
                  <a:gd name="T9" fmla="*/ 0 h 149859"/>
                  <a:gd name="T10" fmla="*/ 0 w 138430"/>
                  <a:gd name="T11" fmla="*/ 0 h 149859"/>
                  <a:gd name="T12" fmla="*/ 0 w 138430"/>
                  <a:gd name="T13" fmla="*/ 59690 h 149859"/>
                  <a:gd name="T14" fmla="*/ 0 w 138430"/>
                  <a:gd name="T15" fmla="*/ 88904 h 149859"/>
                  <a:gd name="T16" fmla="*/ 0 w 138430"/>
                  <a:gd name="T17" fmla="*/ 149864 h 149859"/>
                  <a:gd name="T18" fmla="*/ 34772 w 138430"/>
                  <a:gd name="T19" fmla="*/ 149864 h 149859"/>
                  <a:gd name="T20" fmla="*/ 34772 w 138430"/>
                  <a:gd name="T21" fmla="*/ 88904 h 149859"/>
                  <a:gd name="T22" fmla="*/ 103035 w 138430"/>
                  <a:gd name="T23" fmla="*/ 88904 h 149859"/>
                  <a:gd name="T24" fmla="*/ 103035 w 138430"/>
                  <a:gd name="T25" fmla="*/ 149864 h 149859"/>
                  <a:gd name="T26" fmla="*/ 137807 w 138430"/>
                  <a:gd name="T27" fmla="*/ 149864 h 149859"/>
                  <a:gd name="T28" fmla="*/ 137807 w 138430"/>
                  <a:gd name="T29" fmla="*/ 88904 h 149859"/>
                  <a:gd name="T30" fmla="*/ 137807 w 138430"/>
                  <a:gd name="T31" fmla="*/ 59690 h 149859"/>
                  <a:gd name="T32" fmla="*/ 137807 w 138430"/>
                  <a:gd name="T33" fmla="*/ 0 h 14985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38430"/>
                  <a:gd name="T52" fmla="*/ 0 h 149859"/>
                  <a:gd name="T53" fmla="*/ 138430 w 138430"/>
                  <a:gd name="T54" fmla="*/ 149859 h 14985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endParaRPr lang="ru-RU"/>
              </a:p>
            </p:txBody>
          </p:sp>
          <p:pic>
            <p:nvPicPr>
              <p:cNvPr id="10322" name="object 67"/>
              <p:cNvPicPr>
                <a:picLocks noChangeAspect="1" noChangeArrowheads="1"/>
              </p:cNvPicPr>
              <p:nvPr/>
            </p:nvPicPr>
            <p:blipFill>
              <a:blip r:embed="rId18"/>
              <a:srcRect/>
              <a:stretch>
                <a:fillRect/>
              </a:stretch>
            </p:blipFill>
            <p:spPr bwMode="auto">
              <a:xfrm>
                <a:off x="2661643" y="1290981"/>
                <a:ext cx="170433" cy="1813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323" name="object 68"/>
              <p:cNvPicPr>
                <a:picLocks noChangeAspect="1" noChangeArrowheads="1"/>
              </p:cNvPicPr>
              <p:nvPr/>
            </p:nvPicPr>
            <p:blipFill>
              <a:blip r:embed="rId19"/>
              <a:srcRect/>
              <a:stretch>
                <a:fillRect/>
              </a:stretch>
            </p:blipFill>
            <p:spPr bwMode="auto">
              <a:xfrm>
                <a:off x="2861684" y="1290979"/>
                <a:ext cx="168503" cy="150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3" name="Прямоугольник: скругленные углы 2"/>
          <p:cNvSpPr/>
          <p:nvPr/>
        </p:nvSpPr>
        <p:spPr>
          <a:xfrm>
            <a:off x="6140450" y="9593263"/>
            <a:ext cx="874713" cy="858837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/>
          </a:p>
        </p:txBody>
      </p:sp>
      <p:sp>
        <p:nvSpPr>
          <p:cNvPr id="4" name="Овал 3"/>
          <p:cNvSpPr/>
          <p:nvPr/>
        </p:nvSpPr>
        <p:spPr>
          <a:xfrm>
            <a:off x="6369050" y="7948613"/>
            <a:ext cx="815975" cy="81597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/>
          </a:p>
        </p:txBody>
      </p:sp>
      <p:pic>
        <p:nvPicPr>
          <p:cNvPr id="10250" name="object 48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6477000" y="8242300"/>
            <a:ext cx="601663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1" name="Рисунок 7"/>
          <p:cNvPicPr>
            <a:picLocks noChangeAspect="1"/>
          </p:cNvPicPr>
          <p:nvPr/>
        </p:nvPicPr>
        <p:blipFill>
          <a:blip r:embed="rId21"/>
          <a:srcRect/>
          <a:stretch>
            <a:fillRect/>
          </a:stretch>
        </p:blipFill>
        <p:spPr bwMode="auto">
          <a:xfrm>
            <a:off x="6140450" y="9613900"/>
            <a:ext cx="862013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341" name="Group 101"/>
          <p:cNvGraphicFramePr>
            <a:graphicFrameLocks noGrp="1"/>
          </p:cNvGraphicFramePr>
          <p:nvPr/>
        </p:nvGraphicFramePr>
        <p:xfrm>
          <a:off x="349250" y="1612900"/>
          <a:ext cx="6904038" cy="5291138"/>
        </p:xfrm>
        <a:graphic>
          <a:graphicData uri="http://schemas.openxmlformats.org/drawingml/2006/table">
            <a:tbl>
              <a:tblPr/>
              <a:tblGrid>
                <a:gridCol w="955675"/>
                <a:gridCol w="4749800"/>
                <a:gridCol w="1198563"/>
              </a:tblGrid>
              <a:tr h="1054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Дата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Время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начала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16.0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7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.2026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Оздоровительная физкультура в спортивном комплексе «Сокол»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Б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ассейн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09.00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13.00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17.0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7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.2026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«Шедевры Мосфильма» 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и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гра от 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ц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ентральной библиотек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и</a:t>
                      </a:r>
                      <a:endParaRPr kumimoji="0" lang="ru-RU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1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3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.00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01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.0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7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</a:rPr>
                        <a:t>.2026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Занятия на тр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ен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а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ж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ерах в клубе «Надежда»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10.00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.0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7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</a:rPr>
                        <a:t>.2026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Оздоровительная физкультура в спортивном комплексе «Сокол»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09.00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  <a:sym typeface="+mn-ea"/>
                        </a:rPr>
                        <a:t>22.0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  <a:sym typeface="+mn-ea"/>
                        </a:rPr>
                        <a:t>7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  <a:sym typeface="+mn-ea"/>
                        </a:rPr>
                        <a:t>.2026</a:t>
                      </a:r>
                      <a:endParaRPr kumimoji="0" lang="ru-RU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Йога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1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5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.00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  <a:sym typeface="+mn-ea"/>
                        </a:rPr>
                        <a:t>23.0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  <a:sym typeface="+mn-ea"/>
                        </a:rPr>
                        <a:t>7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  <a:sym typeface="+mn-ea"/>
                        </a:rPr>
                        <a:t>.2026</a:t>
                      </a:r>
                      <a:endParaRPr kumimoji="0" lang="ru-RU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Музыкальная в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и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кторина «Ласковый май» в жарком июле»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14.00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  <a:sym typeface="+mn-ea"/>
                        </a:rPr>
                        <a:t>24.0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  <a:sym typeface="+mn-ea"/>
                        </a:rPr>
                        <a:t>7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  <a:sym typeface="+mn-ea"/>
                        </a:rPr>
                        <a:t>.2026</a:t>
                      </a:r>
                      <a:endParaRPr kumimoji="0" lang="ru-RU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Про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с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мотр фильма РГО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1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3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.00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90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  <a:sym typeface="+mn-ea"/>
                        </a:rPr>
                        <a:t>2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  <a:sym typeface="+mn-ea"/>
                        </a:rPr>
                        <a:t>7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  <a:sym typeface="+mn-ea"/>
                        </a:rPr>
                        <a:t>.0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  <a:sym typeface="+mn-ea"/>
                        </a:rPr>
                        <a:t>7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  <a:sym typeface="+mn-ea"/>
                        </a:rPr>
                        <a:t>.2026</a:t>
                      </a:r>
                      <a:endParaRPr kumimoji="0" lang="ru-RU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Занятия на тр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ен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а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ж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ерах в клубе «Надежда»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Дыхательная гимнаст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и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ка в спортивном 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к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омплексе «Сокол»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10.00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13.00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2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8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.0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7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.2026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Оздоровительная физкультура в спортивном комплексе «Сокол»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SimSun" pitchFamily="2" charset="-122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9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.00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29.0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7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.2026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Йога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1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5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.00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30.0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7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.2026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Оздоровительная физкультура в спортивном комплексе «Сокол»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Бассейн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10.00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SimSun" pitchFamily="2" charset="-122"/>
                          <a:cs typeface="Arial" charset="0"/>
                        </a:rPr>
                        <a:t>13.00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31.07.2026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Прогулка по тр</a:t>
                      </a: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о</a:t>
                      </a: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пе здоровья им. В.А. Захарченко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15.00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393</Words>
  <Application>WPS Presentation</Application>
  <PresentationFormat>Custom</PresentationFormat>
  <Paragraphs>120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Calibri</vt:lpstr>
      <vt:lpstr>+mn-ea</vt:lpstr>
      <vt:lpstr>Times New Roman</vt:lpstr>
      <vt:lpstr>SimSun</vt:lpstr>
      <vt:lpstr>Office Theme</vt:lpstr>
      <vt:lpstr>МЕРОПРИЯТИЯ НА июль 2026</vt:lpstr>
      <vt:lpstr>МЕРОПРИЯТИЯ НА июль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075KlimovaES</cp:lastModifiedBy>
  <cp:revision>44</cp:revision>
  <dcterms:created xsi:type="dcterms:W3CDTF">2026-06-01T05:48:28Z</dcterms:created>
  <dcterms:modified xsi:type="dcterms:W3CDTF">2026-06-24T08:45:28Z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2025-11-08T22:00:00Z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2025-11-08T22:00:00Z</vt:filetime>
  </property>
  <property fmtid="{D5CDD505-2E9C-101B-9397-08002B2CF9AE}" pid="5" name="Producer">
    <vt:lpwstr>Adobe PDF Library 17.0</vt:lpwstr>
  </property>
  <property fmtid="{D5CDD505-2E9C-101B-9397-08002B2CF9AE}" pid="6" name="ICV">
    <vt:lpwstr/>
  </property>
  <property fmtid="{D5CDD505-2E9C-101B-9397-08002B2CF9AE}" pid="7" name="KSOProductBuildVer">
    <vt:lpwstr>1049-11.1.0.11723</vt:lpwstr>
  </property>
</Properties>
</file>