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1" r:id="rId2"/>
    <p:sldId id="264" r:id="rId3"/>
  </p:sldIdLst>
  <p:sldSz cx="7556500" cy="10693400"/>
  <p:notesSz cx="6808788" cy="99409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8" autoAdjust="0"/>
    <p:restoredTop sz="94660"/>
  </p:normalViewPr>
  <p:slideViewPr>
    <p:cSldViewPr>
      <p:cViewPr>
        <p:scale>
          <a:sx n="125" d="100"/>
          <a:sy n="125" d="100"/>
        </p:scale>
        <p:origin x="-48" y="9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algn="r"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AF084C2-33B2-40C6-8C05-1596D08F4064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4245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algn="r"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E515D09-3D13-4F0D-A991-99D45D565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Дата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algn="r"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FB0CA6D-7218-40BF-AE75-DC9D0B50F51F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3013"/>
            <a:ext cx="23701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84725"/>
            <a:ext cx="5446712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174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4245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algn="r"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1181267-6009-4749-BB39-B2EA07581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30D17-9383-4673-8794-3B63F7C1105B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54E9F-00BC-46E3-9D77-D9B2366B146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46236-3AF1-42E0-A438-2F07A3D57BA8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9C178-40A9-415D-9DED-9CAB0C1C74B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9399C-04A1-4AC0-BFB3-3440EE72DC94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07EAA-8119-497E-8026-329E0B21295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5D7AB-8C29-49EC-94F1-E551EE9514D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76F17-6516-46C5-8445-34A29AB270B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616D3-5FF4-4414-B2FE-EACBCC232231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8E4FF-5B4B-4DE9-947A-84241A7DCC9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4822825" y="317500"/>
            <a:ext cx="2316163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377825" y="2459038"/>
            <a:ext cx="6807200" cy="705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750" y="9944100"/>
            <a:ext cx="241935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100"/>
            <a:ext cx="173990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D46211-F270-43CB-939D-E3302CDA9B98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125" y="9944100"/>
            <a:ext cx="173990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B04A26-1AFB-4C5C-BBF7-5DEF3FDC24D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1" r:id="rId3"/>
    <p:sldLayoutId id="2147483650" r:id="rId4"/>
    <p:sldLayoutId id="2147483649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object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2050" y="88900"/>
            <a:ext cx="371951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object 35"/>
          <p:cNvSpPr>
            <a:spLocks/>
          </p:cNvSpPr>
          <p:nvPr/>
        </p:nvSpPr>
        <p:spPr bwMode="auto">
          <a:xfrm>
            <a:off x="211138" y="6946900"/>
            <a:ext cx="7345362" cy="3616325"/>
          </a:xfrm>
          <a:custGeom>
            <a:avLst/>
            <a:gdLst>
              <a:gd name="T0" fmla="*/ 1587 w 7345680"/>
              <a:gd name="T1" fmla="*/ 3956360 h 3583940"/>
              <a:gd name="T2" fmla="*/ 7341574 w 7345680"/>
              <a:gd name="T3" fmla="*/ 1544017 h 3583940"/>
              <a:gd name="T4" fmla="*/ 7194653 w 7345680"/>
              <a:gd name="T5" fmla="*/ 1572900 h 3583940"/>
              <a:gd name="T6" fmla="*/ 7041195 w 7345680"/>
              <a:gd name="T7" fmla="*/ 1598901 h 3583940"/>
              <a:gd name="T8" fmla="*/ 6881626 w 7345680"/>
              <a:gd name="T9" fmla="*/ 1621962 h 3583940"/>
              <a:gd name="T10" fmla="*/ 6716253 w 7345680"/>
              <a:gd name="T11" fmla="*/ 1642017 h 3583940"/>
              <a:gd name="T12" fmla="*/ 6545421 w 7345680"/>
              <a:gd name="T13" fmla="*/ 1659006 h 3583940"/>
              <a:gd name="T14" fmla="*/ 6369481 w 7345680"/>
              <a:gd name="T15" fmla="*/ 1672868 h 3583940"/>
              <a:gd name="T16" fmla="*/ 6188772 w 7345680"/>
              <a:gd name="T17" fmla="*/ 1683537 h 3583940"/>
              <a:gd name="T18" fmla="*/ 6003648 w 7345680"/>
              <a:gd name="T19" fmla="*/ 1690955 h 3583940"/>
              <a:gd name="T20" fmla="*/ 5814449 w 7345680"/>
              <a:gd name="T21" fmla="*/ 1695058 h 3583940"/>
              <a:gd name="T22" fmla="*/ 5621525 w 7345680"/>
              <a:gd name="T23" fmla="*/ 1695782 h 3583940"/>
              <a:gd name="T24" fmla="*/ 5425222 w 7345680"/>
              <a:gd name="T25" fmla="*/ 1693071 h 3583940"/>
              <a:gd name="T26" fmla="*/ 5225886 w 7345680"/>
              <a:gd name="T27" fmla="*/ 1686854 h 3583940"/>
              <a:gd name="T28" fmla="*/ 5023863 w 7345680"/>
              <a:gd name="T29" fmla="*/ 1677079 h 3583940"/>
              <a:gd name="T30" fmla="*/ 4819540 w 7345680"/>
              <a:gd name="T31" fmla="*/ 1663672 h 3583940"/>
              <a:gd name="T32" fmla="*/ 4613185 w 7345680"/>
              <a:gd name="T33" fmla="*/ 1646583 h 3583940"/>
              <a:gd name="T34" fmla="*/ 4405178 w 7345680"/>
              <a:gd name="T35" fmla="*/ 1625738 h 3583940"/>
              <a:gd name="T36" fmla="*/ 4195871 w 7345680"/>
              <a:gd name="T37" fmla="*/ 1601085 h 3583940"/>
              <a:gd name="T38" fmla="*/ 3985631 w 7345680"/>
              <a:gd name="T39" fmla="*/ 1572557 h 3583940"/>
              <a:gd name="T40" fmla="*/ 3774781 w 7345680"/>
              <a:gd name="T41" fmla="*/ 1540089 h 3583940"/>
              <a:gd name="T42" fmla="*/ 3563668 w 7345680"/>
              <a:gd name="T43" fmla="*/ 1503628 h 3583940"/>
              <a:gd name="T44" fmla="*/ 3352621 w 7345680"/>
              <a:gd name="T45" fmla="*/ 1463105 h 3583940"/>
              <a:gd name="T46" fmla="*/ 3142022 w 7345680"/>
              <a:gd name="T47" fmla="*/ 1418459 h 3583940"/>
              <a:gd name="T48" fmla="*/ 2932181 w 7345680"/>
              <a:gd name="T49" fmla="*/ 1369627 h 3583940"/>
              <a:gd name="T50" fmla="*/ 2775540 w 7345680"/>
              <a:gd name="T51" fmla="*/ 1330220 h 3583940"/>
              <a:gd name="T52" fmla="*/ 2671521 w 7345680"/>
              <a:gd name="T53" fmla="*/ 1302606 h 3583940"/>
              <a:gd name="T54" fmla="*/ 2567891 w 7345680"/>
              <a:gd name="T55" fmla="*/ 1273914 h 3583940"/>
              <a:gd name="T56" fmla="*/ 2464716 w 7345680"/>
              <a:gd name="T57" fmla="*/ 1244133 h 3583940"/>
              <a:gd name="T58" fmla="*/ 2361994 w 7345680"/>
              <a:gd name="T59" fmla="*/ 1213252 h 3583940"/>
              <a:gd name="T60" fmla="*/ 2259791 w 7345680"/>
              <a:gd name="T61" fmla="*/ 1181270 h 3583940"/>
              <a:gd name="T62" fmla="*/ 2158151 w 7345680"/>
              <a:gd name="T63" fmla="*/ 1148174 h 3583940"/>
              <a:gd name="T64" fmla="*/ 2057126 w 7345680"/>
              <a:gd name="T65" fmla="*/ 1113958 h 3583940"/>
              <a:gd name="T66" fmla="*/ 1956740 w 7345680"/>
              <a:gd name="T67" fmla="*/ 1078613 h 3583940"/>
              <a:gd name="T68" fmla="*/ 1857057 w 7345680"/>
              <a:gd name="T69" fmla="*/ 1042135 h 3583940"/>
              <a:gd name="T70" fmla="*/ 1758098 w 7345680"/>
              <a:gd name="T71" fmla="*/ 1004512 h 3583940"/>
              <a:gd name="T72" fmla="*/ 1659918 w 7345680"/>
              <a:gd name="T73" fmla="*/ 965738 h 3583940"/>
              <a:gd name="T74" fmla="*/ 1562560 w 7345680"/>
              <a:gd name="T75" fmla="*/ 925807 h 3583940"/>
              <a:gd name="T76" fmla="*/ 1466079 w 7345680"/>
              <a:gd name="T77" fmla="*/ 884707 h 3583940"/>
              <a:gd name="T78" fmla="*/ 1370495 w 7345680"/>
              <a:gd name="T79" fmla="*/ 842434 h 3583940"/>
              <a:gd name="T80" fmla="*/ 1275863 w 7345680"/>
              <a:gd name="T81" fmla="*/ 798978 h 3583940"/>
              <a:gd name="T82" fmla="*/ 1182226 w 7345680"/>
              <a:gd name="T83" fmla="*/ 754332 h 3583940"/>
              <a:gd name="T84" fmla="*/ 1089627 w 7345680"/>
              <a:gd name="T85" fmla="*/ 708491 h 3583940"/>
              <a:gd name="T86" fmla="*/ 998111 w 7345680"/>
              <a:gd name="T87" fmla="*/ 661441 h 3583940"/>
              <a:gd name="T88" fmla="*/ 907720 w 7345680"/>
              <a:gd name="T89" fmla="*/ 613179 h 3583940"/>
              <a:gd name="T90" fmla="*/ 818497 w 7345680"/>
              <a:gd name="T91" fmla="*/ 563696 h 3583940"/>
              <a:gd name="T92" fmla="*/ 730474 w 7345680"/>
              <a:gd name="T93" fmla="*/ 512987 h 3583940"/>
              <a:gd name="T94" fmla="*/ 643718 w 7345680"/>
              <a:gd name="T95" fmla="*/ 461036 h 3583940"/>
              <a:gd name="T96" fmla="*/ 558260 w 7345680"/>
              <a:gd name="T97" fmla="*/ 407841 h 3583940"/>
              <a:gd name="T98" fmla="*/ 474133 w 7345680"/>
              <a:gd name="T99" fmla="*/ 353400 h 3583940"/>
              <a:gd name="T100" fmla="*/ 391401 w 7345680"/>
              <a:gd name="T101" fmla="*/ 297694 h 3583940"/>
              <a:gd name="T102" fmla="*/ 310098 w 7345680"/>
              <a:gd name="T103" fmla="*/ 240719 h 3583940"/>
              <a:gd name="T104" fmla="*/ 230255 w 7345680"/>
              <a:gd name="T105" fmla="*/ 182472 h 3583940"/>
              <a:gd name="T106" fmla="*/ 151927 w 7345680"/>
              <a:gd name="T107" fmla="*/ 122942 h 3583940"/>
              <a:gd name="T108" fmla="*/ 75168 w 7345680"/>
              <a:gd name="T109" fmla="*/ 62118 h 3583940"/>
              <a:gd name="T110" fmla="*/ 0 w 7345680"/>
              <a:gd name="T111" fmla="*/ 0 h 358394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345680"/>
              <a:gd name="T169" fmla="*/ 0 h 3583940"/>
              <a:gd name="T170" fmla="*/ 7345680 w 7345680"/>
              <a:gd name="T171" fmla="*/ 3583940 h 358394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9219" name="Группа 1"/>
          <p:cNvGrpSpPr>
            <a:grpSpLocks/>
          </p:cNvGrpSpPr>
          <p:nvPr/>
        </p:nvGrpSpPr>
        <p:grpSpPr bwMode="auto">
          <a:xfrm>
            <a:off x="644525" y="8177213"/>
            <a:ext cx="1147763" cy="131762"/>
            <a:chOff x="644464" y="8176450"/>
            <a:chExt cx="1147890" cy="132842"/>
          </a:xfrm>
        </p:grpSpPr>
        <p:pic>
          <p:nvPicPr>
            <p:cNvPr id="9298" name="object 3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99" name="object 37"/>
            <p:cNvSpPr>
              <a:spLocks/>
            </p:cNvSpPr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>
                <a:gd name="T0" fmla="*/ 94272 w 94615"/>
                <a:gd name="T1" fmla="*/ 0 h 129540"/>
                <a:gd name="T2" fmla="*/ 0 w 94615"/>
                <a:gd name="T3" fmla="*/ 0 h 129540"/>
                <a:gd name="T4" fmla="*/ 0 w 94615"/>
                <a:gd name="T5" fmla="*/ 20320 h 129540"/>
                <a:gd name="T6" fmla="*/ 0 w 94615"/>
                <a:gd name="T7" fmla="*/ 59690 h 129540"/>
                <a:gd name="T8" fmla="*/ 0 w 94615"/>
                <a:gd name="T9" fmla="*/ 79999 h 129540"/>
                <a:gd name="T10" fmla="*/ 0 w 94615"/>
                <a:gd name="T11" fmla="*/ 129529 h 129540"/>
                <a:gd name="T12" fmla="*/ 23952 w 94615"/>
                <a:gd name="T13" fmla="*/ 129529 h 129540"/>
                <a:gd name="T14" fmla="*/ 23952 w 94615"/>
                <a:gd name="T15" fmla="*/ 79999 h 129540"/>
                <a:gd name="T16" fmla="*/ 86321 w 94615"/>
                <a:gd name="T17" fmla="*/ 79999 h 129540"/>
                <a:gd name="T18" fmla="*/ 86321 w 94615"/>
                <a:gd name="T19" fmla="*/ 59690 h 129540"/>
                <a:gd name="T20" fmla="*/ 23952 w 94615"/>
                <a:gd name="T21" fmla="*/ 59690 h 129540"/>
                <a:gd name="T22" fmla="*/ 23952 w 94615"/>
                <a:gd name="T23" fmla="*/ 20320 h 129540"/>
                <a:gd name="T24" fmla="*/ 94272 w 94615"/>
                <a:gd name="T25" fmla="*/ 20320 h 129540"/>
                <a:gd name="T26" fmla="*/ 94272 w 94615"/>
                <a:gd name="T27" fmla="*/ 0 h 1295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4615"/>
                <a:gd name="T43" fmla="*/ 0 h 129540"/>
                <a:gd name="T44" fmla="*/ 94615 w 94615"/>
                <a:gd name="T45" fmla="*/ 129540 h 1295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pic>
          <p:nvPicPr>
            <p:cNvPr id="9300" name="object 3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88787" y="8176459"/>
              <a:ext cx="292329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01" name="object 3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02" name="object 4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03" name="object 4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0" name="object 42"/>
          <p:cNvSpPr>
            <a:spLocks noGrp="1"/>
          </p:cNvSpPr>
          <p:nvPr>
            <p:ph type="title"/>
          </p:nvPr>
        </p:nvSpPr>
        <p:spPr>
          <a:xfrm>
            <a:off x="3794125" y="317500"/>
            <a:ext cx="3344863" cy="1109663"/>
          </a:xfrm>
        </p:spPr>
        <p:txBody>
          <a:bodyPr tIns="81280"/>
          <a:lstStyle/>
          <a:p>
            <a:pPr marL="438150" indent="-427038" algn="r" eaLnBrk="1" hangingPunct="1">
              <a:lnSpc>
                <a:spcPts val="2700"/>
              </a:lnSpc>
            </a:pPr>
            <a:r>
              <a:rPr lang="ru-RU" smtClean="0">
                <a:latin typeface="Calibri" pitchFamily="34" charset="0"/>
              </a:rPr>
              <a:t>МЕРОПРИЯТИЯ НА ноябрь</a:t>
            </a:r>
            <a:br>
              <a:rPr lang="ru-RU" smtClean="0">
                <a:latin typeface="Calibri" pitchFamily="34" charset="0"/>
              </a:rPr>
            </a:br>
            <a:r>
              <a:rPr lang="ru-RU" smtClean="0">
                <a:latin typeface="Calibri" pitchFamily="34" charset="0"/>
              </a:rPr>
              <a:t>2026</a:t>
            </a:r>
          </a:p>
        </p:txBody>
      </p:sp>
      <p:sp>
        <p:nvSpPr>
          <p:cNvPr id="9221" name="object 43"/>
          <p:cNvSpPr txBox="1">
            <a:spLocks noChangeArrowheads="1"/>
          </p:cNvSpPr>
          <p:nvPr/>
        </p:nvSpPr>
        <p:spPr bwMode="auto">
          <a:xfrm>
            <a:off x="196850" y="8531225"/>
            <a:ext cx="55245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74625" rIns="0" bIns="0">
            <a:spAutoFit/>
          </a:bodyPr>
          <a:lstStyle/>
          <a:p>
            <a:pPr marL="12700">
              <a:lnSpc>
                <a:spcPct val="76000"/>
              </a:lnSpc>
              <a:spcBef>
                <a:spcPts val="1375"/>
              </a:spcBef>
            </a:pPr>
            <a:r>
              <a:rPr lang="ru-RU" sz="3600" b="1">
                <a:solidFill>
                  <a:srgbClr val="FFFFFF"/>
                </a:solidFill>
                <a:latin typeface="Calibri" pitchFamily="34" charset="0"/>
              </a:rPr>
              <a:t>ПРИХОДИТЕ, МЫ ВАС ЖДЕМ!</a:t>
            </a:r>
            <a:endParaRPr lang="ru-RU" sz="36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Наши контакты: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Адрес: г.Североуральск. ул.Ленина д.10</a:t>
            </a:r>
            <a:b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</a:b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Контактный номер +79002024803</a:t>
            </a:r>
            <a:endParaRPr lang="ru-RU" sz="1300">
              <a:solidFill>
                <a:srgbClr val="FFFFFF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Климова Е.С.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endParaRPr lang="ru-RU" sz="13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222" name="object 44"/>
          <p:cNvSpPr txBox="1">
            <a:spLocks noChangeArrowheads="1"/>
          </p:cNvSpPr>
          <p:nvPr/>
        </p:nvSpPr>
        <p:spPr bwMode="auto">
          <a:xfrm>
            <a:off x="3549650" y="7175500"/>
            <a:ext cx="35052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sz="1600" b="1">
                <a:latin typeface="Calibri" pitchFamily="34" charset="0"/>
                <a:sym typeface="+mn-ea"/>
              </a:rPr>
              <a:t>Время работы: </a:t>
            </a:r>
          </a:p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sz="1600" b="1">
                <a:latin typeface="Calibri" pitchFamily="34" charset="0"/>
                <a:sym typeface="+mn-ea"/>
              </a:rPr>
              <a:t>понедельник – </a:t>
            </a:r>
            <a:r>
              <a:rPr lang="ru-RU" altLang="en-US" sz="1600" b="1">
                <a:latin typeface="Calibri" pitchFamily="34" charset="0"/>
                <a:sym typeface="+mn-ea"/>
              </a:rPr>
              <a:t>четверг </a:t>
            </a:r>
            <a:r>
              <a:rPr lang="ru-RU" sz="1600" b="1">
                <a:latin typeface="Calibri" pitchFamily="34" charset="0"/>
                <a:sym typeface="+mn-ea"/>
              </a:rPr>
              <a:t>0</a:t>
            </a:r>
            <a:r>
              <a:rPr lang="ru-RU" altLang="en-US" sz="1600" b="1">
                <a:latin typeface="Calibri" pitchFamily="34" charset="0"/>
                <a:sym typeface="+mn-ea"/>
              </a:rPr>
              <a:t>8:</a:t>
            </a:r>
            <a:r>
              <a:rPr lang="ru-RU" sz="1600" b="1">
                <a:latin typeface="Calibri" pitchFamily="34" charset="0"/>
                <a:sym typeface="+mn-ea"/>
              </a:rPr>
              <a:t>30 – 17:30</a:t>
            </a:r>
            <a:r>
              <a:rPr lang="ru-RU" altLang="en-US" sz="1600" b="1">
                <a:solidFill>
                  <a:srgbClr val="58595B"/>
                </a:solidFill>
                <a:latin typeface="Calibri" pitchFamily="34" charset="0"/>
                <a:sym typeface="+mn-ea"/>
              </a:rPr>
              <a:t> </a:t>
            </a:r>
          </a:p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altLang="en-US" sz="1600" b="1">
                <a:solidFill>
                  <a:srgbClr val="000000"/>
                </a:solidFill>
                <a:latin typeface="Calibri" pitchFamily="34" charset="0"/>
                <a:sym typeface="+mn-ea"/>
              </a:rPr>
              <a:t>пятница 08:30 - 16.30</a:t>
            </a:r>
            <a:endParaRPr lang="ru-RU" sz="16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9223" name="Группа 103"/>
          <p:cNvGrpSpPr>
            <a:grpSpLocks/>
          </p:cNvGrpSpPr>
          <p:nvPr/>
        </p:nvGrpSpPr>
        <p:grpSpPr bwMode="auto">
          <a:xfrm>
            <a:off x="512763" y="488950"/>
            <a:ext cx="2517775" cy="984250"/>
            <a:chOff x="512394" y="489204"/>
            <a:chExt cx="2518182" cy="983928"/>
          </a:xfrm>
        </p:grpSpPr>
        <p:pic>
          <p:nvPicPr>
            <p:cNvPr id="9278" name="object 4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79" name="object 50"/>
            <p:cNvSpPr>
              <a:spLocks/>
            </p:cNvSpPr>
            <p:nvPr/>
          </p:nvSpPr>
          <p:spPr bwMode="auto">
            <a:xfrm>
              <a:off x="1577060" y="814692"/>
              <a:ext cx="295275" cy="185420"/>
            </a:xfrm>
            <a:custGeom>
              <a:avLst/>
              <a:gdLst>
                <a:gd name="T0" fmla="*/ 149402 w 295275"/>
                <a:gd name="T1" fmla="*/ 132091 h 185419"/>
                <a:gd name="T2" fmla="*/ 126225 w 295275"/>
                <a:gd name="T3" fmla="*/ 132091 h 185419"/>
                <a:gd name="T4" fmla="*/ 126225 w 295275"/>
                <a:gd name="T5" fmla="*/ 0 h 185419"/>
                <a:gd name="T6" fmla="*/ 104965 w 295275"/>
                <a:gd name="T7" fmla="*/ 0 h 185419"/>
                <a:gd name="T8" fmla="*/ 104965 w 295275"/>
                <a:gd name="T9" fmla="*/ 132091 h 185419"/>
                <a:gd name="T10" fmla="*/ 21259 w 295275"/>
                <a:gd name="T11" fmla="*/ 132091 h 185419"/>
                <a:gd name="T12" fmla="*/ 21259 w 295275"/>
                <a:gd name="T13" fmla="*/ 0 h 185419"/>
                <a:gd name="T14" fmla="*/ 0 w 295275"/>
                <a:gd name="T15" fmla="*/ 0 h 185419"/>
                <a:gd name="T16" fmla="*/ 0 w 295275"/>
                <a:gd name="T17" fmla="*/ 132091 h 185419"/>
                <a:gd name="T18" fmla="*/ 0 w 295275"/>
                <a:gd name="T19" fmla="*/ 151141 h 185419"/>
                <a:gd name="T20" fmla="*/ 129438 w 295275"/>
                <a:gd name="T21" fmla="*/ 151141 h 185419"/>
                <a:gd name="T22" fmla="*/ 129438 w 295275"/>
                <a:gd name="T23" fmla="*/ 185431 h 185419"/>
                <a:gd name="T24" fmla="*/ 149402 w 295275"/>
                <a:gd name="T25" fmla="*/ 185431 h 185419"/>
                <a:gd name="T26" fmla="*/ 149402 w 295275"/>
                <a:gd name="T27" fmla="*/ 151141 h 185419"/>
                <a:gd name="T28" fmla="*/ 149402 w 295275"/>
                <a:gd name="T29" fmla="*/ 132091 h 185419"/>
                <a:gd name="T30" fmla="*/ 295008 w 295275"/>
                <a:gd name="T31" fmla="*/ 132091 h 185419"/>
                <a:gd name="T32" fmla="*/ 207429 w 295275"/>
                <a:gd name="T33" fmla="*/ 132091 h 185419"/>
                <a:gd name="T34" fmla="*/ 207429 w 295275"/>
                <a:gd name="T35" fmla="*/ 83820 h 185419"/>
                <a:gd name="T36" fmla="*/ 282778 w 295275"/>
                <a:gd name="T37" fmla="*/ 83820 h 185419"/>
                <a:gd name="T38" fmla="*/ 282778 w 295275"/>
                <a:gd name="T39" fmla="*/ 64770 h 185419"/>
                <a:gd name="T40" fmla="*/ 207429 w 295275"/>
                <a:gd name="T41" fmla="*/ 64770 h 185419"/>
                <a:gd name="T42" fmla="*/ 207429 w 295275"/>
                <a:gd name="T43" fmla="*/ 19050 h 185419"/>
                <a:gd name="T44" fmla="*/ 291998 w 295275"/>
                <a:gd name="T45" fmla="*/ 19050 h 185419"/>
                <a:gd name="T46" fmla="*/ 291998 w 295275"/>
                <a:gd name="T47" fmla="*/ 0 h 185419"/>
                <a:gd name="T48" fmla="*/ 185966 w 295275"/>
                <a:gd name="T49" fmla="*/ 0 h 185419"/>
                <a:gd name="T50" fmla="*/ 185966 w 295275"/>
                <a:gd name="T51" fmla="*/ 19050 h 185419"/>
                <a:gd name="T52" fmla="*/ 185966 w 295275"/>
                <a:gd name="T53" fmla="*/ 64770 h 185419"/>
                <a:gd name="T54" fmla="*/ 185966 w 295275"/>
                <a:gd name="T55" fmla="*/ 83820 h 185419"/>
                <a:gd name="T56" fmla="*/ 185966 w 295275"/>
                <a:gd name="T57" fmla="*/ 132091 h 185419"/>
                <a:gd name="T58" fmla="*/ 185966 w 295275"/>
                <a:gd name="T59" fmla="*/ 151141 h 185419"/>
                <a:gd name="T60" fmla="*/ 295008 w 295275"/>
                <a:gd name="T61" fmla="*/ 151141 h 185419"/>
                <a:gd name="T62" fmla="*/ 295008 w 295275"/>
                <a:gd name="T63" fmla="*/ 132091 h 1854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5275"/>
                <a:gd name="T97" fmla="*/ 0 h 185419"/>
                <a:gd name="T98" fmla="*/ 295275 w 295275"/>
                <a:gd name="T99" fmla="*/ 185419 h 1854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grpSp>
          <p:nvGrpSpPr>
            <p:cNvPr id="9280" name="object 51"/>
            <p:cNvGrpSpPr>
              <a:grpSpLocks/>
            </p:cNvGrpSpPr>
            <p:nvPr/>
          </p:nvGrpSpPr>
          <p:grpSpPr bwMode="auto"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9296" name="object 52"/>
              <p:cNvSpPr>
                <a:spLocks/>
              </p:cNvSpPr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>
                  <a:gd name="T0" fmla="*/ 129222 w 290830"/>
                  <a:gd name="T1" fmla="*/ 381 h 151130"/>
                  <a:gd name="T2" fmla="*/ 107759 w 290830"/>
                  <a:gd name="T3" fmla="*/ 381 h 151130"/>
                  <a:gd name="T4" fmla="*/ 107759 w 290830"/>
                  <a:gd name="T5" fmla="*/ 65151 h 151130"/>
                  <a:gd name="T6" fmla="*/ 21463 w 290830"/>
                  <a:gd name="T7" fmla="*/ 65151 h 151130"/>
                  <a:gd name="T8" fmla="*/ 21463 w 290830"/>
                  <a:gd name="T9" fmla="*/ 381 h 151130"/>
                  <a:gd name="T10" fmla="*/ 0 w 290830"/>
                  <a:gd name="T11" fmla="*/ 381 h 151130"/>
                  <a:gd name="T12" fmla="*/ 0 w 290830"/>
                  <a:gd name="T13" fmla="*/ 65151 h 151130"/>
                  <a:gd name="T14" fmla="*/ 0 w 290830"/>
                  <a:gd name="T15" fmla="*/ 84201 h 151130"/>
                  <a:gd name="T16" fmla="*/ 0 w 290830"/>
                  <a:gd name="T17" fmla="*/ 150241 h 151130"/>
                  <a:gd name="T18" fmla="*/ 21463 w 290830"/>
                  <a:gd name="T19" fmla="*/ 150241 h 151130"/>
                  <a:gd name="T20" fmla="*/ 21463 w 290830"/>
                  <a:gd name="T21" fmla="*/ 84201 h 151130"/>
                  <a:gd name="T22" fmla="*/ 107759 w 290830"/>
                  <a:gd name="T23" fmla="*/ 84201 h 151130"/>
                  <a:gd name="T24" fmla="*/ 107759 w 290830"/>
                  <a:gd name="T25" fmla="*/ 150241 h 151130"/>
                  <a:gd name="T26" fmla="*/ 129222 w 290830"/>
                  <a:gd name="T27" fmla="*/ 150241 h 151130"/>
                  <a:gd name="T28" fmla="*/ 129222 w 290830"/>
                  <a:gd name="T29" fmla="*/ 84201 h 151130"/>
                  <a:gd name="T30" fmla="*/ 129222 w 290830"/>
                  <a:gd name="T31" fmla="*/ 65151 h 151130"/>
                  <a:gd name="T32" fmla="*/ 129222 w 290830"/>
                  <a:gd name="T33" fmla="*/ 381 h 151130"/>
                  <a:gd name="T34" fmla="*/ 290398 w 290830"/>
                  <a:gd name="T35" fmla="*/ 0 h 151130"/>
                  <a:gd name="T36" fmla="*/ 166535 w 290830"/>
                  <a:gd name="T37" fmla="*/ 0 h 151130"/>
                  <a:gd name="T38" fmla="*/ 166535 w 290830"/>
                  <a:gd name="T39" fmla="*/ 19050 h 151130"/>
                  <a:gd name="T40" fmla="*/ 217843 w 290830"/>
                  <a:gd name="T41" fmla="*/ 19050 h 151130"/>
                  <a:gd name="T42" fmla="*/ 217843 w 290830"/>
                  <a:gd name="T43" fmla="*/ 151130 h 151130"/>
                  <a:gd name="T44" fmla="*/ 238874 w 290830"/>
                  <a:gd name="T45" fmla="*/ 151130 h 151130"/>
                  <a:gd name="T46" fmla="*/ 238874 w 290830"/>
                  <a:gd name="T47" fmla="*/ 19050 h 151130"/>
                  <a:gd name="T48" fmla="*/ 290398 w 290830"/>
                  <a:gd name="T49" fmla="*/ 19050 h 151130"/>
                  <a:gd name="T50" fmla="*/ 290398 w 290830"/>
                  <a:gd name="T51" fmla="*/ 0 h 1511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90830"/>
                  <a:gd name="T79" fmla="*/ 0 h 151130"/>
                  <a:gd name="T80" fmla="*/ 290830 w 290830"/>
                  <a:gd name="T81" fmla="*/ 151130 h 1511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9297" name="object 53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281" name="object 5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282" name="object 55"/>
            <p:cNvGrpSpPr>
              <a:grpSpLocks/>
            </p:cNvGrpSpPr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9294" name="object 56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95" name="object 57"/>
              <p:cNvSpPr>
                <a:spLocks/>
              </p:cNvSpPr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>
                  <a:gd name="T0" fmla="*/ 104749 w 522605"/>
                  <a:gd name="T1" fmla="*/ 495 h 183515"/>
                  <a:gd name="T2" fmla="*/ 83718 w 522605"/>
                  <a:gd name="T3" fmla="*/ 495 h 183515"/>
                  <a:gd name="T4" fmla="*/ 83718 w 522605"/>
                  <a:gd name="T5" fmla="*/ 132080 h 183515"/>
                  <a:gd name="T6" fmla="*/ 104749 w 522605"/>
                  <a:gd name="T7" fmla="*/ 132080 h 183515"/>
                  <a:gd name="T8" fmla="*/ 104749 w 522605"/>
                  <a:gd name="T9" fmla="*/ 495 h 183515"/>
                  <a:gd name="T10" fmla="*/ 210794 w 522605"/>
                  <a:gd name="T11" fmla="*/ 132575 h 183515"/>
                  <a:gd name="T12" fmla="*/ 188252 w 522605"/>
                  <a:gd name="T13" fmla="*/ 132575 h 183515"/>
                  <a:gd name="T14" fmla="*/ 188252 w 522605"/>
                  <a:gd name="T15" fmla="*/ 495 h 183515"/>
                  <a:gd name="T16" fmla="*/ 167220 w 522605"/>
                  <a:gd name="T17" fmla="*/ 495 h 183515"/>
                  <a:gd name="T18" fmla="*/ 167220 w 522605"/>
                  <a:gd name="T19" fmla="*/ 132575 h 183515"/>
                  <a:gd name="T20" fmla="*/ 166789 w 522605"/>
                  <a:gd name="T21" fmla="*/ 132575 h 183515"/>
                  <a:gd name="T22" fmla="*/ 21247 w 522605"/>
                  <a:gd name="T23" fmla="*/ 132575 h 183515"/>
                  <a:gd name="T24" fmla="*/ 21247 w 522605"/>
                  <a:gd name="T25" fmla="*/ 495 h 183515"/>
                  <a:gd name="T26" fmla="*/ 0 w 522605"/>
                  <a:gd name="T27" fmla="*/ 495 h 183515"/>
                  <a:gd name="T28" fmla="*/ 0 w 522605"/>
                  <a:gd name="T29" fmla="*/ 132575 h 183515"/>
                  <a:gd name="T30" fmla="*/ 0 w 522605"/>
                  <a:gd name="T31" fmla="*/ 150355 h 183515"/>
                  <a:gd name="T32" fmla="*/ 166789 w 522605"/>
                  <a:gd name="T33" fmla="*/ 150355 h 183515"/>
                  <a:gd name="T34" fmla="*/ 188252 w 522605"/>
                  <a:gd name="T35" fmla="*/ 150355 h 183515"/>
                  <a:gd name="T36" fmla="*/ 191046 w 522605"/>
                  <a:gd name="T37" fmla="*/ 150355 h 183515"/>
                  <a:gd name="T38" fmla="*/ 191046 w 522605"/>
                  <a:gd name="T39" fmla="*/ 183375 h 183515"/>
                  <a:gd name="T40" fmla="*/ 210794 w 522605"/>
                  <a:gd name="T41" fmla="*/ 183375 h 183515"/>
                  <a:gd name="T42" fmla="*/ 210794 w 522605"/>
                  <a:gd name="T43" fmla="*/ 150355 h 183515"/>
                  <a:gd name="T44" fmla="*/ 210794 w 522605"/>
                  <a:gd name="T45" fmla="*/ 132575 h 183515"/>
                  <a:gd name="T46" fmla="*/ 352691 w 522605"/>
                  <a:gd name="T47" fmla="*/ 132080 h 183515"/>
                  <a:gd name="T48" fmla="*/ 265112 w 522605"/>
                  <a:gd name="T49" fmla="*/ 132080 h 183515"/>
                  <a:gd name="T50" fmla="*/ 265112 w 522605"/>
                  <a:gd name="T51" fmla="*/ 83820 h 183515"/>
                  <a:gd name="T52" fmla="*/ 340461 w 522605"/>
                  <a:gd name="T53" fmla="*/ 83820 h 183515"/>
                  <a:gd name="T54" fmla="*/ 340461 w 522605"/>
                  <a:gd name="T55" fmla="*/ 64770 h 183515"/>
                  <a:gd name="T56" fmla="*/ 265112 w 522605"/>
                  <a:gd name="T57" fmla="*/ 64770 h 183515"/>
                  <a:gd name="T58" fmla="*/ 265112 w 522605"/>
                  <a:gd name="T59" fmla="*/ 19050 h 183515"/>
                  <a:gd name="T60" fmla="*/ 349681 w 522605"/>
                  <a:gd name="T61" fmla="*/ 19050 h 183515"/>
                  <a:gd name="T62" fmla="*/ 349681 w 522605"/>
                  <a:gd name="T63" fmla="*/ 0 h 183515"/>
                  <a:gd name="T64" fmla="*/ 243649 w 522605"/>
                  <a:gd name="T65" fmla="*/ 0 h 183515"/>
                  <a:gd name="T66" fmla="*/ 243649 w 522605"/>
                  <a:gd name="T67" fmla="*/ 19050 h 183515"/>
                  <a:gd name="T68" fmla="*/ 243649 w 522605"/>
                  <a:gd name="T69" fmla="*/ 64770 h 183515"/>
                  <a:gd name="T70" fmla="*/ 243649 w 522605"/>
                  <a:gd name="T71" fmla="*/ 83820 h 183515"/>
                  <a:gd name="T72" fmla="*/ 243649 w 522605"/>
                  <a:gd name="T73" fmla="*/ 132080 h 183515"/>
                  <a:gd name="T74" fmla="*/ 243649 w 522605"/>
                  <a:gd name="T75" fmla="*/ 151130 h 183515"/>
                  <a:gd name="T76" fmla="*/ 352691 w 522605"/>
                  <a:gd name="T77" fmla="*/ 151130 h 183515"/>
                  <a:gd name="T78" fmla="*/ 352691 w 522605"/>
                  <a:gd name="T79" fmla="*/ 132080 h 183515"/>
                  <a:gd name="T80" fmla="*/ 522490 w 522605"/>
                  <a:gd name="T81" fmla="*/ 495 h 183515"/>
                  <a:gd name="T82" fmla="*/ 501027 w 522605"/>
                  <a:gd name="T83" fmla="*/ 495 h 183515"/>
                  <a:gd name="T84" fmla="*/ 501027 w 522605"/>
                  <a:gd name="T85" fmla="*/ 65265 h 183515"/>
                  <a:gd name="T86" fmla="*/ 414731 w 522605"/>
                  <a:gd name="T87" fmla="*/ 65265 h 183515"/>
                  <a:gd name="T88" fmla="*/ 414731 w 522605"/>
                  <a:gd name="T89" fmla="*/ 495 h 183515"/>
                  <a:gd name="T90" fmla="*/ 393268 w 522605"/>
                  <a:gd name="T91" fmla="*/ 495 h 183515"/>
                  <a:gd name="T92" fmla="*/ 393268 w 522605"/>
                  <a:gd name="T93" fmla="*/ 65265 h 183515"/>
                  <a:gd name="T94" fmla="*/ 393268 w 522605"/>
                  <a:gd name="T95" fmla="*/ 84315 h 183515"/>
                  <a:gd name="T96" fmla="*/ 393268 w 522605"/>
                  <a:gd name="T97" fmla="*/ 150355 h 183515"/>
                  <a:gd name="T98" fmla="*/ 414731 w 522605"/>
                  <a:gd name="T99" fmla="*/ 150355 h 183515"/>
                  <a:gd name="T100" fmla="*/ 414731 w 522605"/>
                  <a:gd name="T101" fmla="*/ 84315 h 183515"/>
                  <a:gd name="T102" fmla="*/ 501027 w 522605"/>
                  <a:gd name="T103" fmla="*/ 84315 h 183515"/>
                  <a:gd name="T104" fmla="*/ 501027 w 522605"/>
                  <a:gd name="T105" fmla="*/ 150355 h 183515"/>
                  <a:gd name="T106" fmla="*/ 522490 w 522605"/>
                  <a:gd name="T107" fmla="*/ 150355 h 183515"/>
                  <a:gd name="T108" fmla="*/ 522490 w 522605"/>
                  <a:gd name="T109" fmla="*/ 84315 h 183515"/>
                  <a:gd name="T110" fmla="*/ 522490 w 522605"/>
                  <a:gd name="T111" fmla="*/ 65265 h 183515"/>
                  <a:gd name="T112" fmla="*/ 522490 w 522605"/>
                  <a:gd name="T113" fmla="*/ 495 h 1835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22605"/>
                  <a:gd name="T172" fmla="*/ 0 h 183515"/>
                  <a:gd name="T173" fmla="*/ 522605 w 522605"/>
                  <a:gd name="T174" fmla="*/ 183515 h 1835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9283" name="object 58"/>
            <p:cNvGrpSpPr>
              <a:grpSpLocks/>
            </p:cNvGrpSpPr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9292" name="object 5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3" name="object 60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84" name="object 61"/>
            <p:cNvGrpSpPr>
              <a:grpSpLocks/>
            </p:cNvGrpSpPr>
            <p:nvPr/>
          </p:nvGrpSpPr>
          <p:grpSpPr bwMode="auto"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9285" name="object 62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6" name="object 6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7" name="object 64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88" name="object 65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89" name="object 66"/>
              <p:cNvSpPr>
                <a:spLocks/>
              </p:cNvSpPr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>
                  <a:gd name="T0" fmla="*/ 137807 w 138430"/>
                  <a:gd name="T1" fmla="*/ 0 h 149859"/>
                  <a:gd name="T2" fmla="*/ 103035 w 138430"/>
                  <a:gd name="T3" fmla="*/ 0 h 149859"/>
                  <a:gd name="T4" fmla="*/ 103035 w 138430"/>
                  <a:gd name="T5" fmla="*/ 59690 h 149859"/>
                  <a:gd name="T6" fmla="*/ 34772 w 138430"/>
                  <a:gd name="T7" fmla="*/ 59690 h 149859"/>
                  <a:gd name="T8" fmla="*/ 34772 w 138430"/>
                  <a:gd name="T9" fmla="*/ 0 h 149859"/>
                  <a:gd name="T10" fmla="*/ 0 w 138430"/>
                  <a:gd name="T11" fmla="*/ 0 h 149859"/>
                  <a:gd name="T12" fmla="*/ 0 w 138430"/>
                  <a:gd name="T13" fmla="*/ 59690 h 149859"/>
                  <a:gd name="T14" fmla="*/ 0 w 138430"/>
                  <a:gd name="T15" fmla="*/ 88911 h 149859"/>
                  <a:gd name="T16" fmla="*/ 0 w 138430"/>
                  <a:gd name="T17" fmla="*/ 149871 h 149859"/>
                  <a:gd name="T18" fmla="*/ 34772 w 138430"/>
                  <a:gd name="T19" fmla="*/ 149871 h 149859"/>
                  <a:gd name="T20" fmla="*/ 34772 w 138430"/>
                  <a:gd name="T21" fmla="*/ 88911 h 149859"/>
                  <a:gd name="T22" fmla="*/ 103035 w 138430"/>
                  <a:gd name="T23" fmla="*/ 88911 h 149859"/>
                  <a:gd name="T24" fmla="*/ 103035 w 138430"/>
                  <a:gd name="T25" fmla="*/ 149871 h 149859"/>
                  <a:gd name="T26" fmla="*/ 137807 w 138430"/>
                  <a:gd name="T27" fmla="*/ 149871 h 149859"/>
                  <a:gd name="T28" fmla="*/ 137807 w 138430"/>
                  <a:gd name="T29" fmla="*/ 88911 h 149859"/>
                  <a:gd name="T30" fmla="*/ 137807 w 138430"/>
                  <a:gd name="T31" fmla="*/ 59690 h 149859"/>
                  <a:gd name="T32" fmla="*/ 137807 w 138430"/>
                  <a:gd name="T33" fmla="*/ 0 h 1498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8430"/>
                  <a:gd name="T52" fmla="*/ 0 h 149859"/>
                  <a:gd name="T53" fmla="*/ 138430 w 138430"/>
                  <a:gd name="T54" fmla="*/ 149859 h 14985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9290" name="object 67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1" name="object 68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263"/>
            <a:ext cx="874713" cy="858837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sp>
        <p:nvSpPr>
          <p:cNvPr id="4" name="Овал 3"/>
          <p:cNvSpPr/>
          <p:nvPr/>
        </p:nvSpPr>
        <p:spPr>
          <a:xfrm>
            <a:off x="6369050" y="7948613"/>
            <a:ext cx="815975" cy="815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pic>
        <p:nvPicPr>
          <p:cNvPr id="9226" name="object 48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477000" y="8242300"/>
            <a:ext cx="601663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Рисунок 7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40450" y="9613900"/>
            <a:ext cx="86201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309" name="Group 93"/>
          <p:cNvGraphicFramePr>
            <a:graphicFrameLocks noGrp="1"/>
          </p:cNvGraphicFramePr>
          <p:nvPr/>
        </p:nvGraphicFramePr>
        <p:xfrm>
          <a:off x="425450" y="1612900"/>
          <a:ext cx="6910388" cy="5127625"/>
        </p:xfrm>
        <a:graphic>
          <a:graphicData uri="http://schemas.openxmlformats.org/drawingml/2006/table">
            <a:tbl>
              <a:tblPr/>
              <a:tblGrid>
                <a:gridCol w="838200"/>
                <a:gridCol w="5029200"/>
                <a:gridCol w="1042988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Мероприятие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Время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начала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02.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Дыхательная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центре спортивных единоборств «Сокол»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	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4.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Мероприятие ко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ню народного единства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имнастика 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центре спортивных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Бассейн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6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Степ-аэробика в центре спортивных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Настольные игры: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ото, шашки, нарды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Дыхательная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центре спортивных единоборств «Сокол»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Игра в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етектива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sym typeface="+mn-ea"/>
                        </a:rPr>
                        <a:t>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День написания бумажных писем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Нас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ольные игры: лото, шашки, нарды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sym typeface="+mn-ea"/>
                        </a:rPr>
                        <a:t>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sym typeface="+mn-ea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лайн-лекция РО Знан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«Кино большой стран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искусство, которое объединяет»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акануне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семирн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го дн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я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доброты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акция «Твори добро»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3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  <a:sym typeface="+mn-ea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Степ-аэробика в центре спортивных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Концерт ко Дню рождения центра общения «Хорошее настроение»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16.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Лекция о безопасности «Прав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ла дви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ж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ения достойны у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ажени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я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!» посвященн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я Всемирному Дню памяти жертв ДТП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Дыхательная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центре спортивных единоборств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object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2213" y="107950"/>
            <a:ext cx="36274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object 35"/>
          <p:cNvSpPr>
            <a:spLocks/>
          </p:cNvSpPr>
          <p:nvPr/>
        </p:nvSpPr>
        <p:spPr bwMode="auto">
          <a:xfrm>
            <a:off x="111125" y="6967538"/>
            <a:ext cx="7345363" cy="3616325"/>
          </a:xfrm>
          <a:custGeom>
            <a:avLst/>
            <a:gdLst>
              <a:gd name="T0" fmla="*/ 1587 w 7345680"/>
              <a:gd name="T1" fmla="*/ 3956360 h 3583940"/>
              <a:gd name="T2" fmla="*/ 7341575 w 7345680"/>
              <a:gd name="T3" fmla="*/ 1544017 h 3583940"/>
              <a:gd name="T4" fmla="*/ 7194654 w 7345680"/>
              <a:gd name="T5" fmla="*/ 1572900 h 3583940"/>
              <a:gd name="T6" fmla="*/ 7041236 w 7345680"/>
              <a:gd name="T7" fmla="*/ 1598901 h 3583940"/>
              <a:gd name="T8" fmla="*/ 6881627 w 7345680"/>
              <a:gd name="T9" fmla="*/ 1621962 h 3583940"/>
              <a:gd name="T10" fmla="*/ 6716254 w 7345680"/>
              <a:gd name="T11" fmla="*/ 1642017 h 3583940"/>
              <a:gd name="T12" fmla="*/ 6545422 w 7345680"/>
              <a:gd name="T13" fmla="*/ 1659006 h 3583940"/>
              <a:gd name="T14" fmla="*/ 6369481 w 7345680"/>
              <a:gd name="T15" fmla="*/ 1672868 h 3583940"/>
              <a:gd name="T16" fmla="*/ 6188773 w 7345680"/>
              <a:gd name="T17" fmla="*/ 1683537 h 3583940"/>
              <a:gd name="T18" fmla="*/ 6003649 w 7345680"/>
              <a:gd name="T19" fmla="*/ 1690955 h 3583940"/>
              <a:gd name="T20" fmla="*/ 5814449 w 7345680"/>
              <a:gd name="T21" fmla="*/ 1695058 h 3583940"/>
              <a:gd name="T22" fmla="*/ 5621526 w 7345680"/>
              <a:gd name="T23" fmla="*/ 1695782 h 3583940"/>
              <a:gd name="T24" fmla="*/ 5425222 w 7345680"/>
              <a:gd name="T25" fmla="*/ 1693071 h 3583940"/>
              <a:gd name="T26" fmla="*/ 5225887 w 7345680"/>
              <a:gd name="T27" fmla="*/ 1686854 h 3583940"/>
              <a:gd name="T28" fmla="*/ 5023904 w 7345680"/>
              <a:gd name="T29" fmla="*/ 1677079 h 3583940"/>
              <a:gd name="T30" fmla="*/ 4819541 w 7345680"/>
              <a:gd name="T31" fmla="*/ 1663672 h 3583940"/>
              <a:gd name="T32" fmla="*/ 4613186 w 7345680"/>
              <a:gd name="T33" fmla="*/ 1646583 h 3583940"/>
              <a:gd name="T34" fmla="*/ 4405179 w 7345680"/>
              <a:gd name="T35" fmla="*/ 1625738 h 3583940"/>
              <a:gd name="T36" fmla="*/ 4195912 w 7345680"/>
              <a:gd name="T37" fmla="*/ 1601085 h 3583940"/>
              <a:gd name="T38" fmla="*/ 3985652 w 7345680"/>
              <a:gd name="T39" fmla="*/ 1572557 h 3583940"/>
              <a:gd name="T40" fmla="*/ 3774781 w 7345680"/>
              <a:gd name="T41" fmla="*/ 1540089 h 3583940"/>
              <a:gd name="T42" fmla="*/ 3563668 w 7345680"/>
              <a:gd name="T43" fmla="*/ 1503628 h 3583940"/>
              <a:gd name="T44" fmla="*/ 3352621 w 7345680"/>
              <a:gd name="T45" fmla="*/ 1463105 h 3583940"/>
              <a:gd name="T46" fmla="*/ 3142023 w 7345680"/>
              <a:gd name="T47" fmla="*/ 1418459 h 3583940"/>
              <a:gd name="T48" fmla="*/ 2932202 w 7345680"/>
              <a:gd name="T49" fmla="*/ 1369627 h 3583940"/>
              <a:gd name="T50" fmla="*/ 2775540 w 7345680"/>
              <a:gd name="T51" fmla="*/ 1330220 h 3583940"/>
              <a:gd name="T52" fmla="*/ 2671521 w 7345680"/>
              <a:gd name="T53" fmla="*/ 1302606 h 3583940"/>
              <a:gd name="T54" fmla="*/ 2567891 w 7345680"/>
              <a:gd name="T55" fmla="*/ 1273914 h 3583940"/>
              <a:gd name="T56" fmla="*/ 2464716 w 7345680"/>
              <a:gd name="T57" fmla="*/ 1244133 h 3583940"/>
              <a:gd name="T58" fmla="*/ 2361994 w 7345680"/>
              <a:gd name="T59" fmla="*/ 1213252 h 3583940"/>
              <a:gd name="T60" fmla="*/ 2259791 w 7345680"/>
              <a:gd name="T61" fmla="*/ 1181270 h 3583940"/>
              <a:gd name="T62" fmla="*/ 2158151 w 7345680"/>
              <a:gd name="T63" fmla="*/ 1148174 h 3583940"/>
              <a:gd name="T64" fmla="*/ 2057126 w 7345680"/>
              <a:gd name="T65" fmla="*/ 1113958 h 3583940"/>
              <a:gd name="T66" fmla="*/ 1956746 w 7345680"/>
              <a:gd name="T67" fmla="*/ 1078613 h 3583940"/>
              <a:gd name="T68" fmla="*/ 1857057 w 7345680"/>
              <a:gd name="T69" fmla="*/ 1042135 h 3583940"/>
              <a:gd name="T70" fmla="*/ 1758098 w 7345680"/>
              <a:gd name="T71" fmla="*/ 1004512 h 3583940"/>
              <a:gd name="T72" fmla="*/ 1659918 w 7345680"/>
              <a:gd name="T73" fmla="*/ 965738 h 3583940"/>
              <a:gd name="T74" fmla="*/ 1562571 w 7345680"/>
              <a:gd name="T75" fmla="*/ 925807 h 3583940"/>
              <a:gd name="T76" fmla="*/ 1466079 w 7345680"/>
              <a:gd name="T77" fmla="*/ 884707 h 3583940"/>
              <a:gd name="T78" fmla="*/ 1370495 w 7345680"/>
              <a:gd name="T79" fmla="*/ 842434 h 3583940"/>
              <a:gd name="T80" fmla="*/ 1275863 w 7345680"/>
              <a:gd name="T81" fmla="*/ 798978 h 3583940"/>
              <a:gd name="T82" fmla="*/ 1182226 w 7345680"/>
              <a:gd name="T83" fmla="*/ 754332 h 3583940"/>
              <a:gd name="T84" fmla="*/ 1089627 w 7345680"/>
              <a:gd name="T85" fmla="*/ 708491 h 3583940"/>
              <a:gd name="T86" fmla="*/ 998111 w 7345680"/>
              <a:gd name="T87" fmla="*/ 661441 h 3583940"/>
              <a:gd name="T88" fmla="*/ 907720 w 7345680"/>
              <a:gd name="T89" fmla="*/ 613179 h 3583940"/>
              <a:gd name="T90" fmla="*/ 818497 w 7345680"/>
              <a:gd name="T91" fmla="*/ 563696 h 3583940"/>
              <a:gd name="T92" fmla="*/ 730485 w 7345680"/>
              <a:gd name="T93" fmla="*/ 512987 h 3583940"/>
              <a:gd name="T94" fmla="*/ 643718 w 7345680"/>
              <a:gd name="T95" fmla="*/ 461036 h 3583940"/>
              <a:gd name="T96" fmla="*/ 558260 w 7345680"/>
              <a:gd name="T97" fmla="*/ 407841 h 3583940"/>
              <a:gd name="T98" fmla="*/ 474144 w 7345680"/>
              <a:gd name="T99" fmla="*/ 353400 h 3583940"/>
              <a:gd name="T100" fmla="*/ 391401 w 7345680"/>
              <a:gd name="T101" fmla="*/ 297694 h 3583940"/>
              <a:gd name="T102" fmla="*/ 310098 w 7345680"/>
              <a:gd name="T103" fmla="*/ 240719 h 3583940"/>
              <a:gd name="T104" fmla="*/ 230255 w 7345680"/>
              <a:gd name="T105" fmla="*/ 182472 h 3583940"/>
              <a:gd name="T106" fmla="*/ 151927 w 7345680"/>
              <a:gd name="T107" fmla="*/ 122942 h 3583940"/>
              <a:gd name="T108" fmla="*/ 75168 w 7345680"/>
              <a:gd name="T109" fmla="*/ 62118 h 3583940"/>
              <a:gd name="T110" fmla="*/ 0 w 7345680"/>
              <a:gd name="T111" fmla="*/ 0 h 358394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345680"/>
              <a:gd name="T169" fmla="*/ 0 h 3583940"/>
              <a:gd name="T170" fmla="*/ 7345680 w 7345680"/>
              <a:gd name="T171" fmla="*/ 3583940 h 358394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10243" name="Группа 1"/>
          <p:cNvGrpSpPr>
            <a:grpSpLocks/>
          </p:cNvGrpSpPr>
          <p:nvPr/>
        </p:nvGrpSpPr>
        <p:grpSpPr bwMode="auto">
          <a:xfrm>
            <a:off x="644525" y="8177213"/>
            <a:ext cx="1147763" cy="131762"/>
            <a:chOff x="644464" y="8176450"/>
            <a:chExt cx="1147890" cy="132842"/>
          </a:xfrm>
        </p:grpSpPr>
        <p:pic>
          <p:nvPicPr>
            <p:cNvPr id="10326" name="object 3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27" name="object 37"/>
            <p:cNvSpPr>
              <a:spLocks/>
            </p:cNvSpPr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>
                <a:gd name="T0" fmla="*/ 94272 w 94615"/>
                <a:gd name="T1" fmla="*/ 0 h 129540"/>
                <a:gd name="T2" fmla="*/ 0 w 94615"/>
                <a:gd name="T3" fmla="*/ 0 h 129540"/>
                <a:gd name="T4" fmla="*/ 0 w 94615"/>
                <a:gd name="T5" fmla="*/ 20320 h 129540"/>
                <a:gd name="T6" fmla="*/ 0 w 94615"/>
                <a:gd name="T7" fmla="*/ 59690 h 129540"/>
                <a:gd name="T8" fmla="*/ 0 w 94615"/>
                <a:gd name="T9" fmla="*/ 79999 h 129540"/>
                <a:gd name="T10" fmla="*/ 0 w 94615"/>
                <a:gd name="T11" fmla="*/ 129529 h 129540"/>
                <a:gd name="T12" fmla="*/ 23952 w 94615"/>
                <a:gd name="T13" fmla="*/ 129529 h 129540"/>
                <a:gd name="T14" fmla="*/ 23952 w 94615"/>
                <a:gd name="T15" fmla="*/ 79999 h 129540"/>
                <a:gd name="T16" fmla="*/ 86321 w 94615"/>
                <a:gd name="T17" fmla="*/ 79999 h 129540"/>
                <a:gd name="T18" fmla="*/ 86321 w 94615"/>
                <a:gd name="T19" fmla="*/ 59690 h 129540"/>
                <a:gd name="T20" fmla="*/ 23952 w 94615"/>
                <a:gd name="T21" fmla="*/ 59690 h 129540"/>
                <a:gd name="T22" fmla="*/ 23952 w 94615"/>
                <a:gd name="T23" fmla="*/ 20320 h 129540"/>
                <a:gd name="T24" fmla="*/ 94272 w 94615"/>
                <a:gd name="T25" fmla="*/ 20320 h 129540"/>
                <a:gd name="T26" fmla="*/ 94272 w 94615"/>
                <a:gd name="T27" fmla="*/ 0 h 1295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4615"/>
                <a:gd name="T43" fmla="*/ 0 h 129540"/>
                <a:gd name="T44" fmla="*/ 94615 w 94615"/>
                <a:gd name="T45" fmla="*/ 129540 h 1295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pic>
          <p:nvPicPr>
            <p:cNvPr id="10328" name="object 3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88787" y="8176459"/>
              <a:ext cx="292329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29" name="object 3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0" name="object 4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1" name="object 4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4" name="object 42"/>
          <p:cNvSpPr>
            <a:spLocks noGrp="1"/>
          </p:cNvSpPr>
          <p:nvPr>
            <p:ph type="title"/>
          </p:nvPr>
        </p:nvSpPr>
        <p:spPr>
          <a:xfrm>
            <a:off x="3794125" y="317500"/>
            <a:ext cx="3344863" cy="1109663"/>
          </a:xfrm>
        </p:spPr>
        <p:txBody>
          <a:bodyPr tIns="81280"/>
          <a:lstStyle/>
          <a:p>
            <a:pPr marL="438150" indent="-427038" algn="r" eaLnBrk="1" hangingPunct="1">
              <a:lnSpc>
                <a:spcPts val="2700"/>
              </a:lnSpc>
            </a:pPr>
            <a:r>
              <a:rPr lang="ru-RU" smtClean="0">
                <a:latin typeface="Calibri" pitchFamily="34" charset="0"/>
              </a:rPr>
              <a:t>МЕРОПРИЯТИЯ НА ноябрь</a:t>
            </a:r>
            <a:br>
              <a:rPr lang="ru-RU" smtClean="0">
                <a:latin typeface="Calibri" pitchFamily="34" charset="0"/>
              </a:rPr>
            </a:br>
            <a:r>
              <a:rPr lang="ru-RU" smtClean="0">
                <a:latin typeface="Calibri" pitchFamily="34" charset="0"/>
              </a:rPr>
              <a:t>2026</a:t>
            </a:r>
          </a:p>
        </p:txBody>
      </p:sp>
      <p:sp>
        <p:nvSpPr>
          <p:cNvPr id="10245" name="object 43"/>
          <p:cNvSpPr txBox="1">
            <a:spLocks noChangeArrowheads="1"/>
          </p:cNvSpPr>
          <p:nvPr/>
        </p:nvSpPr>
        <p:spPr bwMode="auto">
          <a:xfrm>
            <a:off x="196850" y="8531225"/>
            <a:ext cx="55245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74625" rIns="0" bIns="0">
            <a:spAutoFit/>
          </a:bodyPr>
          <a:lstStyle/>
          <a:p>
            <a:pPr marL="12700">
              <a:lnSpc>
                <a:spcPct val="76000"/>
              </a:lnSpc>
              <a:spcBef>
                <a:spcPts val="1375"/>
              </a:spcBef>
            </a:pPr>
            <a:r>
              <a:rPr lang="ru-RU" sz="3600" b="1">
                <a:solidFill>
                  <a:srgbClr val="FFFFFF"/>
                </a:solidFill>
                <a:latin typeface="Calibri" pitchFamily="34" charset="0"/>
              </a:rPr>
              <a:t>ПРИХОДИТЕ, МЫ ВАС ЖДЕМ!</a:t>
            </a:r>
            <a:endParaRPr lang="ru-RU" sz="36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Наши контакты: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Адрес: г.Североуральск. ул.Ленина д.10</a:t>
            </a:r>
            <a:b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</a:b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Контактный номер +79002024803</a:t>
            </a:r>
            <a:endParaRPr lang="ru-RU" sz="1300">
              <a:solidFill>
                <a:srgbClr val="FFFFFF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Климова Е.С.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endParaRPr lang="ru-RU" sz="13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246" name="object 44"/>
          <p:cNvSpPr txBox="1">
            <a:spLocks noChangeArrowheads="1"/>
          </p:cNvSpPr>
          <p:nvPr/>
        </p:nvSpPr>
        <p:spPr bwMode="auto">
          <a:xfrm>
            <a:off x="3625850" y="7175500"/>
            <a:ext cx="3649663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sz="1600" b="1">
                <a:solidFill>
                  <a:srgbClr val="58595B"/>
                </a:solidFill>
                <a:latin typeface="Calibri" pitchFamily="34" charset="0"/>
                <a:sym typeface="+mn-ea"/>
              </a:rPr>
              <a:t>Время работы: </a:t>
            </a:r>
          </a:p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sz="1600" b="1">
                <a:latin typeface="Calibri" pitchFamily="34" charset="0"/>
                <a:sym typeface="+mn-ea"/>
              </a:rPr>
              <a:t>понедельник – </a:t>
            </a:r>
            <a:r>
              <a:rPr lang="ru-RU" altLang="en-US" sz="1600" b="1">
                <a:latin typeface="Calibri" pitchFamily="34" charset="0"/>
                <a:sym typeface="+mn-ea"/>
              </a:rPr>
              <a:t>четверг</a:t>
            </a:r>
            <a:r>
              <a:rPr lang="ru-RU" altLang="en-US" sz="1600" b="1">
                <a:solidFill>
                  <a:srgbClr val="58595B"/>
                </a:solidFill>
                <a:latin typeface="Calibri" pitchFamily="34" charset="0"/>
                <a:sym typeface="+mn-ea"/>
              </a:rPr>
              <a:t> </a:t>
            </a:r>
            <a:r>
              <a:rPr lang="ru-RU" sz="1600" b="1">
                <a:latin typeface="Calibri" pitchFamily="34" charset="0"/>
                <a:sym typeface="+mn-ea"/>
              </a:rPr>
              <a:t>0</a:t>
            </a:r>
            <a:r>
              <a:rPr lang="ru-RU" altLang="en-US" sz="1600" b="1">
                <a:latin typeface="Calibri" pitchFamily="34" charset="0"/>
                <a:sym typeface="+mn-ea"/>
              </a:rPr>
              <a:t>8:</a:t>
            </a:r>
            <a:r>
              <a:rPr lang="ru-RU" sz="1600" b="1">
                <a:latin typeface="Calibri" pitchFamily="34" charset="0"/>
                <a:sym typeface="+mn-ea"/>
              </a:rPr>
              <a:t>30 – 17:30</a:t>
            </a:r>
            <a:r>
              <a:rPr lang="ru-RU" altLang="en-US" sz="1600" b="1">
                <a:latin typeface="Calibri" pitchFamily="34" charset="0"/>
                <a:sym typeface="+mn-ea"/>
              </a:rPr>
              <a:t> </a:t>
            </a:r>
          </a:p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altLang="en-US" sz="1600" b="1">
                <a:solidFill>
                  <a:srgbClr val="000000"/>
                </a:solidFill>
                <a:latin typeface="Calibri" pitchFamily="34" charset="0"/>
                <a:sym typeface="+mn-ea"/>
              </a:rPr>
              <a:t>пятница 8:30 - 16.30</a:t>
            </a:r>
            <a:endParaRPr lang="ru-RU" sz="16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0247" name="Группа 103"/>
          <p:cNvGrpSpPr>
            <a:grpSpLocks/>
          </p:cNvGrpSpPr>
          <p:nvPr/>
        </p:nvGrpSpPr>
        <p:grpSpPr bwMode="auto">
          <a:xfrm>
            <a:off x="512763" y="488950"/>
            <a:ext cx="2517775" cy="984250"/>
            <a:chOff x="512394" y="489204"/>
            <a:chExt cx="2518182" cy="983928"/>
          </a:xfrm>
        </p:grpSpPr>
        <p:pic>
          <p:nvPicPr>
            <p:cNvPr id="10306" name="object 4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07" name="object 50"/>
            <p:cNvSpPr>
              <a:spLocks/>
            </p:cNvSpPr>
            <p:nvPr/>
          </p:nvSpPr>
          <p:spPr bwMode="auto">
            <a:xfrm>
              <a:off x="1577060" y="814692"/>
              <a:ext cx="295275" cy="185420"/>
            </a:xfrm>
            <a:custGeom>
              <a:avLst/>
              <a:gdLst>
                <a:gd name="T0" fmla="*/ 149402 w 295275"/>
                <a:gd name="T1" fmla="*/ 132091 h 185419"/>
                <a:gd name="T2" fmla="*/ 126225 w 295275"/>
                <a:gd name="T3" fmla="*/ 132091 h 185419"/>
                <a:gd name="T4" fmla="*/ 126225 w 295275"/>
                <a:gd name="T5" fmla="*/ 0 h 185419"/>
                <a:gd name="T6" fmla="*/ 104965 w 295275"/>
                <a:gd name="T7" fmla="*/ 0 h 185419"/>
                <a:gd name="T8" fmla="*/ 104965 w 295275"/>
                <a:gd name="T9" fmla="*/ 132091 h 185419"/>
                <a:gd name="T10" fmla="*/ 21259 w 295275"/>
                <a:gd name="T11" fmla="*/ 132091 h 185419"/>
                <a:gd name="T12" fmla="*/ 21259 w 295275"/>
                <a:gd name="T13" fmla="*/ 0 h 185419"/>
                <a:gd name="T14" fmla="*/ 0 w 295275"/>
                <a:gd name="T15" fmla="*/ 0 h 185419"/>
                <a:gd name="T16" fmla="*/ 0 w 295275"/>
                <a:gd name="T17" fmla="*/ 132091 h 185419"/>
                <a:gd name="T18" fmla="*/ 0 w 295275"/>
                <a:gd name="T19" fmla="*/ 151141 h 185419"/>
                <a:gd name="T20" fmla="*/ 129438 w 295275"/>
                <a:gd name="T21" fmla="*/ 151141 h 185419"/>
                <a:gd name="T22" fmla="*/ 129438 w 295275"/>
                <a:gd name="T23" fmla="*/ 185431 h 185419"/>
                <a:gd name="T24" fmla="*/ 149402 w 295275"/>
                <a:gd name="T25" fmla="*/ 185431 h 185419"/>
                <a:gd name="T26" fmla="*/ 149402 w 295275"/>
                <a:gd name="T27" fmla="*/ 151141 h 185419"/>
                <a:gd name="T28" fmla="*/ 149402 w 295275"/>
                <a:gd name="T29" fmla="*/ 132091 h 185419"/>
                <a:gd name="T30" fmla="*/ 295008 w 295275"/>
                <a:gd name="T31" fmla="*/ 132091 h 185419"/>
                <a:gd name="T32" fmla="*/ 207429 w 295275"/>
                <a:gd name="T33" fmla="*/ 132091 h 185419"/>
                <a:gd name="T34" fmla="*/ 207429 w 295275"/>
                <a:gd name="T35" fmla="*/ 83820 h 185419"/>
                <a:gd name="T36" fmla="*/ 282778 w 295275"/>
                <a:gd name="T37" fmla="*/ 83820 h 185419"/>
                <a:gd name="T38" fmla="*/ 282778 w 295275"/>
                <a:gd name="T39" fmla="*/ 64770 h 185419"/>
                <a:gd name="T40" fmla="*/ 207429 w 295275"/>
                <a:gd name="T41" fmla="*/ 64770 h 185419"/>
                <a:gd name="T42" fmla="*/ 207429 w 295275"/>
                <a:gd name="T43" fmla="*/ 19050 h 185419"/>
                <a:gd name="T44" fmla="*/ 291998 w 295275"/>
                <a:gd name="T45" fmla="*/ 19050 h 185419"/>
                <a:gd name="T46" fmla="*/ 291998 w 295275"/>
                <a:gd name="T47" fmla="*/ 0 h 185419"/>
                <a:gd name="T48" fmla="*/ 185966 w 295275"/>
                <a:gd name="T49" fmla="*/ 0 h 185419"/>
                <a:gd name="T50" fmla="*/ 185966 w 295275"/>
                <a:gd name="T51" fmla="*/ 19050 h 185419"/>
                <a:gd name="T52" fmla="*/ 185966 w 295275"/>
                <a:gd name="T53" fmla="*/ 64770 h 185419"/>
                <a:gd name="T54" fmla="*/ 185966 w 295275"/>
                <a:gd name="T55" fmla="*/ 83820 h 185419"/>
                <a:gd name="T56" fmla="*/ 185966 w 295275"/>
                <a:gd name="T57" fmla="*/ 132091 h 185419"/>
                <a:gd name="T58" fmla="*/ 185966 w 295275"/>
                <a:gd name="T59" fmla="*/ 151141 h 185419"/>
                <a:gd name="T60" fmla="*/ 295008 w 295275"/>
                <a:gd name="T61" fmla="*/ 151141 h 185419"/>
                <a:gd name="T62" fmla="*/ 295008 w 295275"/>
                <a:gd name="T63" fmla="*/ 132091 h 1854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5275"/>
                <a:gd name="T97" fmla="*/ 0 h 185419"/>
                <a:gd name="T98" fmla="*/ 295275 w 295275"/>
                <a:gd name="T99" fmla="*/ 185419 h 1854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grpSp>
          <p:nvGrpSpPr>
            <p:cNvPr id="10308" name="object 51"/>
            <p:cNvGrpSpPr>
              <a:grpSpLocks/>
            </p:cNvGrpSpPr>
            <p:nvPr/>
          </p:nvGrpSpPr>
          <p:grpSpPr bwMode="auto"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10324" name="object 52"/>
              <p:cNvSpPr>
                <a:spLocks/>
              </p:cNvSpPr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>
                  <a:gd name="T0" fmla="*/ 129222 w 290830"/>
                  <a:gd name="T1" fmla="*/ 381 h 151130"/>
                  <a:gd name="T2" fmla="*/ 107759 w 290830"/>
                  <a:gd name="T3" fmla="*/ 381 h 151130"/>
                  <a:gd name="T4" fmla="*/ 107759 w 290830"/>
                  <a:gd name="T5" fmla="*/ 65151 h 151130"/>
                  <a:gd name="T6" fmla="*/ 21463 w 290830"/>
                  <a:gd name="T7" fmla="*/ 65151 h 151130"/>
                  <a:gd name="T8" fmla="*/ 21463 w 290830"/>
                  <a:gd name="T9" fmla="*/ 381 h 151130"/>
                  <a:gd name="T10" fmla="*/ 0 w 290830"/>
                  <a:gd name="T11" fmla="*/ 381 h 151130"/>
                  <a:gd name="T12" fmla="*/ 0 w 290830"/>
                  <a:gd name="T13" fmla="*/ 65151 h 151130"/>
                  <a:gd name="T14" fmla="*/ 0 w 290830"/>
                  <a:gd name="T15" fmla="*/ 84201 h 151130"/>
                  <a:gd name="T16" fmla="*/ 0 w 290830"/>
                  <a:gd name="T17" fmla="*/ 150241 h 151130"/>
                  <a:gd name="T18" fmla="*/ 21463 w 290830"/>
                  <a:gd name="T19" fmla="*/ 150241 h 151130"/>
                  <a:gd name="T20" fmla="*/ 21463 w 290830"/>
                  <a:gd name="T21" fmla="*/ 84201 h 151130"/>
                  <a:gd name="T22" fmla="*/ 107759 w 290830"/>
                  <a:gd name="T23" fmla="*/ 84201 h 151130"/>
                  <a:gd name="T24" fmla="*/ 107759 w 290830"/>
                  <a:gd name="T25" fmla="*/ 150241 h 151130"/>
                  <a:gd name="T26" fmla="*/ 129222 w 290830"/>
                  <a:gd name="T27" fmla="*/ 150241 h 151130"/>
                  <a:gd name="T28" fmla="*/ 129222 w 290830"/>
                  <a:gd name="T29" fmla="*/ 84201 h 151130"/>
                  <a:gd name="T30" fmla="*/ 129222 w 290830"/>
                  <a:gd name="T31" fmla="*/ 65151 h 151130"/>
                  <a:gd name="T32" fmla="*/ 129222 w 290830"/>
                  <a:gd name="T33" fmla="*/ 381 h 151130"/>
                  <a:gd name="T34" fmla="*/ 290398 w 290830"/>
                  <a:gd name="T35" fmla="*/ 0 h 151130"/>
                  <a:gd name="T36" fmla="*/ 166535 w 290830"/>
                  <a:gd name="T37" fmla="*/ 0 h 151130"/>
                  <a:gd name="T38" fmla="*/ 166535 w 290830"/>
                  <a:gd name="T39" fmla="*/ 19050 h 151130"/>
                  <a:gd name="T40" fmla="*/ 217843 w 290830"/>
                  <a:gd name="T41" fmla="*/ 19050 h 151130"/>
                  <a:gd name="T42" fmla="*/ 217843 w 290830"/>
                  <a:gd name="T43" fmla="*/ 151130 h 151130"/>
                  <a:gd name="T44" fmla="*/ 238874 w 290830"/>
                  <a:gd name="T45" fmla="*/ 151130 h 151130"/>
                  <a:gd name="T46" fmla="*/ 238874 w 290830"/>
                  <a:gd name="T47" fmla="*/ 19050 h 151130"/>
                  <a:gd name="T48" fmla="*/ 290398 w 290830"/>
                  <a:gd name="T49" fmla="*/ 19050 h 151130"/>
                  <a:gd name="T50" fmla="*/ 290398 w 290830"/>
                  <a:gd name="T51" fmla="*/ 0 h 1511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90830"/>
                  <a:gd name="T79" fmla="*/ 0 h 151130"/>
                  <a:gd name="T80" fmla="*/ 290830 w 290830"/>
                  <a:gd name="T81" fmla="*/ 151130 h 1511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10325" name="object 53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09" name="object 5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310" name="object 55"/>
            <p:cNvGrpSpPr>
              <a:grpSpLocks/>
            </p:cNvGrpSpPr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10322" name="object 56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323" name="object 57"/>
              <p:cNvSpPr>
                <a:spLocks/>
              </p:cNvSpPr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>
                  <a:gd name="T0" fmla="*/ 104749 w 522605"/>
                  <a:gd name="T1" fmla="*/ 495 h 183515"/>
                  <a:gd name="T2" fmla="*/ 83718 w 522605"/>
                  <a:gd name="T3" fmla="*/ 495 h 183515"/>
                  <a:gd name="T4" fmla="*/ 83718 w 522605"/>
                  <a:gd name="T5" fmla="*/ 132080 h 183515"/>
                  <a:gd name="T6" fmla="*/ 104749 w 522605"/>
                  <a:gd name="T7" fmla="*/ 132080 h 183515"/>
                  <a:gd name="T8" fmla="*/ 104749 w 522605"/>
                  <a:gd name="T9" fmla="*/ 495 h 183515"/>
                  <a:gd name="T10" fmla="*/ 210794 w 522605"/>
                  <a:gd name="T11" fmla="*/ 132575 h 183515"/>
                  <a:gd name="T12" fmla="*/ 188252 w 522605"/>
                  <a:gd name="T13" fmla="*/ 132575 h 183515"/>
                  <a:gd name="T14" fmla="*/ 188252 w 522605"/>
                  <a:gd name="T15" fmla="*/ 495 h 183515"/>
                  <a:gd name="T16" fmla="*/ 167220 w 522605"/>
                  <a:gd name="T17" fmla="*/ 495 h 183515"/>
                  <a:gd name="T18" fmla="*/ 167220 w 522605"/>
                  <a:gd name="T19" fmla="*/ 132575 h 183515"/>
                  <a:gd name="T20" fmla="*/ 166789 w 522605"/>
                  <a:gd name="T21" fmla="*/ 132575 h 183515"/>
                  <a:gd name="T22" fmla="*/ 21247 w 522605"/>
                  <a:gd name="T23" fmla="*/ 132575 h 183515"/>
                  <a:gd name="T24" fmla="*/ 21247 w 522605"/>
                  <a:gd name="T25" fmla="*/ 495 h 183515"/>
                  <a:gd name="T26" fmla="*/ 0 w 522605"/>
                  <a:gd name="T27" fmla="*/ 495 h 183515"/>
                  <a:gd name="T28" fmla="*/ 0 w 522605"/>
                  <a:gd name="T29" fmla="*/ 132575 h 183515"/>
                  <a:gd name="T30" fmla="*/ 0 w 522605"/>
                  <a:gd name="T31" fmla="*/ 150355 h 183515"/>
                  <a:gd name="T32" fmla="*/ 166789 w 522605"/>
                  <a:gd name="T33" fmla="*/ 150355 h 183515"/>
                  <a:gd name="T34" fmla="*/ 188252 w 522605"/>
                  <a:gd name="T35" fmla="*/ 150355 h 183515"/>
                  <a:gd name="T36" fmla="*/ 191046 w 522605"/>
                  <a:gd name="T37" fmla="*/ 150355 h 183515"/>
                  <a:gd name="T38" fmla="*/ 191046 w 522605"/>
                  <a:gd name="T39" fmla="*/ 183375 h 183515"/>
                  <a:gd name="T40" fmla="*/ 210794 w 522605"/>
                  <a:gd name="T41" fmla="*/ 183375 h 183515"/>
                  <a:gd name="T42" fmla="*/ 210794 w 522605"/>
                  <a:gd name="T43" fmla="*/ 150355 h 183515"/>
                  <a:gd name="T44" fmla="*/ 210794 w 522605"/>
                  <a:gd name="T45" fmla="*/ 132575 h 183515"/>
                  <a:gd name="T46" fmla="*/ 352691 w 522605"/>
                  <a:gd name="T47" fmla="*/ 132080 h 183515"/>
                  <a:gd name="T48" fmla="*/ 265112 w 522605"/>
                  <a:gd name="T49" fmla="*/ 132080 h 183515"/>
                  <a:gd name="T50" fmla="*/ 265112 w 522605"/>
                  <a:gd name="T51" fmla="*/ 83820 h 183515"/>
                  <a:gd name="T52" fmla="*/ 340461 w 522605"/>
                  <a:gd name="T53" fmla="*/ 83820 h 183515"/>
                  <a:gd name="T54" fmla="*/ 340461 w 522605"/>
                  <a:gd name="T55" fmla="*/ 64770 h 183515"/>
                  <a:gd name="T56" fmla="*/ 265112 w 522605"/>
                  <a:gd name="T57" fmla="*/ 64770 h 183515"/>
                  <a:gd name="T58" fmla="*/ 265112 w 522605"/>
                  <a:gd name="T59" fmla="*/ 19050 h 183515"/>
                  <a:gd name="T60" fmla="*/ 349681 w 522605"/>
                  <a:gd name="T61" fmla="*/ 19050 h 183515"/>
                  <a:gd name="T62" fmla="*/ 349681 w 522605"/>
                  <a:gd name="T63" fmla="*/ 0 h 183515"/>
                  <a:gd name="T64" fmla="*/ 243649 w 522605"/>
                  <a:gd name="T65" fmla="*/ 0 h 183515"/>
                  <a:gd name="T66" fmla="*/ 243649 w 522605"/>
                  <a:gd name="T67" fmla="*/ 19050 h 183515"/>
                  <a:gd name="T68" fmla="*/ 243649 w 522605"/>
                  <a:gd name="T69" fmla="*/ 64770 h 183515"/>
                  <a:gd name="T70" fmla="*/ 243649 w 522605"/>
                  <a:gd name="T71" fmla="*/ 83820 h 183515"/>
                  <a:gd name="T72" fmla="*/ 243649 w 522605"/>
                  <a:gd name="T73" fmla="*/ 132080 h 183515"/>
                  <a:gd name="T74" fmla="*/ 243649 w 522605"/>
                  <a:gd name="T75" fmla="*/ 151130 h 183515"/>
                  <a:gd name="T76" fmla="*/ 352691 w 522605"/>
                  <a:gd name="T77" fmla="*/ 151130 h 183515"/>
                  <a:gd name="T78" fmla="*/ 352691 w 522605"/>
                  <a:gd name="T79" fmla="*/ 132080 h 183515"/>
                  <a:gd name="T80" fmla="*/ 522490 w 522605"/>
                  <a:gd name="T81" fmla="*/ 495 h 183515"/>
                  <a:gd name="T82" fmla="*/ 501027 w 522605"/>
                  <a:gd name="T83" fmla="*/ 495 h 183515"/>
                  <a:gd name="T84" fmla="*/ 501027 w 522605"/>
                  <a:gd name="T85" fmla="*/ 65265 h 183515"/>
                  <a:gd name="T86" fmla="*/ 414731 w 522605"/>
                  <a:gd name="T87" fmla="*/ 65265 h 183515"/>
                  <a:gd name="T88" fmla="*/ 414731 w 522605"/>
                  <a:gd name="T89" fmla="*/ 495 h 183515"/>
                  <a:gd name="T90" fmla="*/ 393268 w 522605"/>
                  <a:gd name="T91" fmla="*/ 495 h 183515"/>
                  <a:gd name="T92" fmla="*/ 393268 w 522605"/>
                  <a:gd name="T93" fmla="*/ 65265 h 183515"/>
                  <a:gd name="T94" fmla="*/ 393268 w 522605"/>
                  <a:gd name="T95" fmla="*/ 84315 h 183515"/>
                  <a:gd name="T96" fmla="*/ 393268 w 522605"/>
                  <a:gd name="T97" fmla="*/ 150355 h 183515"/>
                  <a:gd name="T98" fmla="*/ 414731 w 522605"/>
                  <a:gd name="T99" fmla="*/ 150355 h 183515"/>
                  <a:gd name="T100" fmla="*/ 414731 w 522605"/>
                  <a:gd name="T101" fmla="*/ 84315 h 183515"/>
                  <a:gd name="T102" fmla="*/ 501027 w 522605"/>
                  <a:gd name="T103" fmla="*/ 84315 h 183515"/>
                  <a:gd name="T104" fmla="*/ 501027 w 522605"/>
                  <a:gd name="T105" fmla="*/ 150355 h 183515"/>
                  <a:gd name="T106" fmla="*/ 522490 w 522605"/>
                  <a:gd name="T107" fmla="*/ 150355 h 183515"/>
                  <a:gd name="T108" fmla="*/ 522490 w 522605"/>
                  <a:gd name="T109" fmla="*/ 84315 h 183515"/>
                  <a:gd name="T110" fmla="*/ 522490 w 522605"/>
                  <a:gd name="T111" fmla="*/ 65265 h 183515"/>
                  <a:gd name="T112" fmla="*/ 522490 w 522605"/>
                  <a:gd name="T113" fmla="*/ 495 h 1835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22605"/>
                  <a:gd name="T172" fmla="*/ 0 h 183515"/>
                  <a:gd name="T173" fmla="*/ 522605 w 522605"/>
                  <a:gd name="T174" fmla="*/ 183515 h 1835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10311" name="object 58"/>
            <p:cNvGrpSpPr>
              <a:grpSpLocks/>
            </p:cNvGrpSpPr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0320" name="object 5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1" name="object 60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312" name="object 61"/>
            <p:cNvGrpSpPr>
              <a:grpSpLocks/>
            </p:cNvGrpSpPr>
            <p:nvPr/>
          </p:nvGrpSpPr>
          <p:grpSpPr bwMode="auto"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0313" name="object 62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4" name="object 6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5" name="object 64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6" name="object 65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317" name="object 66"/>
              <p:cNvSpPr>
                <a:spLocks/>
              </p:cNvSpPr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>
                  <a:gd name="T0" fmla="*/ 137807 w 138430"/>
                  <a:gd name="T1" fmla="*/ 0 h 149859"/>
                  <a:gd name="T2" fmla="*/ 103035 w 138430"/>
                  <a:gd name="T3" fmla="*/ 0 h 149859"/>
                  <a:gd name="T4" fmla="*/ 103035 w 138430"/>
                  <a:gd name="T5" fmla="*/ 59690 h 149859"/>
                  <a:gd name="T6" fmla="*/ 34772 w 138430"/>
                  <a:gd name="T7" fmla="*/ 59690 h 149859"/>
                  <a:gd name="T8" fmla="*/ 34772 w 138430"/>
                  <a:gd name="T9" fmla="*/ 0 h 149859"/>
                  <a:gd name="T10" fmla="*/ 0 w 138430"/>
                  <a:gd name="T11" fmla="*/ 0 h 149859"/>
                  <a:gd name="T12" fmla="*/ 0 w 138430"/>
                  <a:gd name="T13" fmla="*/ 59690 h 149859"/>
                  <a:gd name="T14" fmla="*/ 0 w 138430"/>
                  <a:gd name="T15" fmla="*/ 88911 h 149859"/>
                  <a:gd name="T16" fmla="*/ 0 w 138430"/>
                  <a:gd name="T17" fmla="*/ 149871 h 149859"/>
                  <a:gd name="T18" fmla="*/ 34772 w 138430"/>
                  <a:gd name="T19" fmla="*/ 149871 h 149859"/>
                  <a:gd name="T20" fmla="*/ 34772 w 138430"/>
                  <a:gd name="T21" fmla="*/ 88911 h 149859"/>
                  <a:gd name="T22" fmla="*/ 103035 w 138430"/>
                  <a:gd name="T23" fmla="*/ 88911 h 149859"/>
                  <a:gd name="T24" fmla="*/ 103035 w 138430"/>
                  <a:gd name="T25" fmla="*/ 149871 h 149859"/>
                  <a:gd name="T26" fmla="*/ 137807 w 138430"/>
                  <a:gd name="T27" fmla="*/ 149871 h 149859"/>
                  <a:gd name="T28" fmla="*/ 137807 w 138430"/>
                  <a:gd name="T29" fmla="*/ 88911 h 149859"/>
                  <a:gd name="T30" fmla="*/ 137807 w 138430"/>
                  <a:gd name="T31" fmla="*/ 59690 h 149859"/>
                  <a:gd name="T32" fmla="*/ 137807 w 138430"/>
                  <a:gd name="T33" fmla="*/ 0 h 1498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8430"/>
                  <a:gd name="T52" fmla="*/ 0 h 149859"/>
                  <a:gd name="T53" fmla="*/ 138430 w 138430"/>
                  <a:gd name="T54" fmla="*/ 149859 h 14985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10318" name="object 67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9" name="object 68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263"/>
            <a:ext cx="874713" cy="858837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sp>
        <p:nvSpPr>
          <p:cNvPr id="4" name="Овал 3"/>
          <p:cNvSpPr/>
          <p:nvPr/>
        </p:nvSpPr>
        <p:spPr>
          <a:xfrm>
            <a:off x="6369050" y="7948613"/>
            <a:ext cx="815975" cy="815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pic>
        <p:nvPicPr>
          <p:cNvPr id="10250" name="object 48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477000" y="8242300"/>
            <a:ext cx="601663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Рисунок 7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40450" y="9613900"/>
            <a:ext cx="86201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38" name="Group 98"/>
          <p:cNvGraphicFramePr>
            <a:graphicFrameLocks noGrp="1"/>
          </p:cNvGraphicFramePr>
          <p:nvPr/>
        </p:nvGraphicFramePr>
        <p:xfrm>
          <a:off x="349250" y="1612900"/>
          <a:ext cx="6904038" cy="4749800"/>
        </p:xfrm>
        <a:graphic>
          <a:graphicData uri="http://schemas.openxmlformats.org/drawingml/2006/table">
            <a:tbl>
              <a:tblPr/>
              <a:tblGrid>
                <a:gridCol w="838200"/>
                <a:gridCol w="4953000"/>
                <a:gridCol w="1112838"/>
              </a:tblGrid>
              <a:tr h="1057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Время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начала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17.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8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Настольные игры: лото, шашки, нарды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Йога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День п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юшевого мишки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Степ-аэробика в центре спортивных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ассейн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13.00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23.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Дыхательная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центре спортивных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День акварели. Миниатюрная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ж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ивопись.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24.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Фина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совая грамотность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Пенсионная грамотность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Йога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26.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стика в центре спортивны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единоборств 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27.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Степ-аэробика в центре спортивных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Бассейн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Дыхательная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центре спортивных единоборств «Сокол»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Сбор гуманитарной помощи для СВО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470</Words>
  <Application>Microsoft Office PowerPoint</Application>
  <PresentationFormat>Custom</PresentationFormat>
  <Paragraphs>120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+mn-ea</vt:lpstr>
      <vt:lpstr>Times New Roman</vt:lpstr>
      <vt:lpstr>SimSun</vt:lpstr>
      <vt:lpstr>Office Theme</vt:lpstr>
      <vt:lpstr>МЕРОПРИЯТИЯ НА ноябрь 2026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075KlimovaES</cp:lastModifiedBy>
  <cp:revision>62</cp:revision>
  <dcterms:created xsi:type="dcterms:W3CDTF">2026-06-01T05:48:28Z</dcterms:created>
  <dcterms:modified xsi:type="dcterms:W3CDTF">2026-10-28T05:22:57Z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2025-11-08T22:00:00Z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2025-11-08T22:00:00Z</vt:filetime>
  </property>
  <property fmtid="{D5CDD505-2E9C-101B-9397-08002B2CF9AE}" pid="5" name="Producer">
    <vt:lpwstr>Adobe PDF Library 17.0</vt:lpwstr>
  </property>
  <property fmtid="{D5CDD505-2E9C-101B-9397-08002B2CF9AE}" pid="6" name="ICV">
    <vt:lpwstr/>
  </property>
  <property fmtid="{D5CDD505-2E9C-101B-9397-08002B2CF9AE}" pid="7" name="KSOProductBuildVer">
    <vt:lpwstr>1049-11.1.0.11723</vt:lpwstr>
  </property>
</Properties>
</file>