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43" d="100"/>
          <a:sy n="143" d="100"/>
        </p:scale>
        <p:origin x="-1602" y="6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</a:t>
            </a:r>
            <a:r>
              <a:rPr lang="ru-RU" spc="-10" dirty="0" smtClean="0"/>
              <a:t>ТИЯНА </a:t>
            </a:r>
            <a:r>
              <a:rPr lang="ru-RU" spc="-10" dirty="0" smtClean="0"/>
              <a:t>ОКТЯБРЬ</a:t>
            </a:r>
            <a:r>
              <a:rPr lang="ru-RU" spc="-10" dirty="0" smtClean="0"/>
              <a:t>   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г. Кировград, ул.Кировградская,48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– 8(34357)-4-07-95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Уварова Светлана Геннадьевна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lang="ru-RU" sz="800" spc="-20" dirty="0" err="1" smtClean="0">
                <a:solidFill>
                  <a:srgbClr val="FFFFFF"/>
                </a:solidFill>
                <a:latin typeface="Calibri"/>
                <a:cs typeface="Calibri"/>
              </a:rPr>
              <a:t>вердловской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  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336912"/>
              </p:ext>
            </p:extLst>
          </p:nvPr>
        </p:nvGraphicFramePr>
        <p:xfrm>
          <a:off x="389050" y="2070100"/>
          <a:ext cx="6790065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275628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01.10.26</a:t>
                      </a:r>
                      <a:r>
                        <a:rPr lang="ru-RU" sz="900" b="1" dirty="0" smtClean="0"/>
                        <a:t>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</a:t>
                      </a: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Праздничное мероприятие</a:t>
                      </a: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 «День пожилых людей»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Трансляция видео ролика «Международный день пожилых людей»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  <a:endParaRPr lang="ru-RU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321348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02.10.26</a:t>
                      </a:r>
                      <a:r>
                        <a:rPr lang="ru-RU" sz="900" b="1" dirty="0" smtClean="0"/>
                        <a:t>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  <a:endParaRPr lang="en-US" sz="9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Проект «Старшие – младшие». Тематическое мероприятие ко Дню пожилых людей.</a:t>
                      </a:r>
                      <a:endParaRPr lang="ru-RU" sz="900" b="0" baseline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10.30</a:t>
                      </a:r>
                      <a:endParaRPr lang="en-US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05.10.26</a:t>
                      </a:r>
                      <a:r>
                        <a:rPr lang="ru-RU" sz="900" b="1" dirty="0" smtClean="0"/>
                        <a:t>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</a:t>
                      </a: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Мастер</a:t>
                      </a:r>
                      <a:r>
                        <a:rPr lang="ru-RU" sz="900" b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класс по рукоделию. Подготовка к фестивалю.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  <a:endParaRPr lang="ru-RU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06.10.26</a:t>
                      </a:r>
                      <a:r>
                        <a:rPr lang="ru-RU" sz="900" b="1" dirty="0" smtClean="0"/>
                        <a:t>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Урок</a:t>
                      </a: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 пенсионной грамотности.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  <a:endParaRPr lang="ru-RU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07.10.</a:t>
                      </a:r>
                      <a:r>
                        <a:rPr lang="ru-RU" sz="900" b="1" baseline="0" dirty="0" smtClean="0"/>
                        <a:t> </a:t>
                      </a:r>
                      <a:r>
                        <a:rPr lang="ru-RU" sz="900" b="1" dirty="0" smtClean="0"/>
                        <a:t>26</a:t>
                      </a:r>
                      <a:r>
                        <a:rPr lang="ru-RU" sz="900" b="1" dirty="0" smtClean="0"/>
                        <a:t>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Мастер</a:t>
                      </a:r>
                      <a:r>
                        <a:rPr lang="ru-RU" sz="900" b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класс по рукоделию</a:t>
                      </a:r>
                      <a:r>
                        <a:rPr lang="ru-RU" sz="900" b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  <a:endParaRPr lang="en-US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08.10.26</a:t>
                      </a:r>
                      <a:r>
                        <a:rPr lang="ru-RU" sz="900" b="1" dirty="0" smtClean="0"/>
                        <a:t>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</a:t>
                      </a: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Музыкальная гостиная.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Федеральный проект.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12.00</a:t>
                      </a:r>
                      <a:endParaRPr lang="ru-RU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09.10.26</a:t>
                      </a:r>
                      <a:r>
                        <a:rPr lang="ru-RU" sz="900" b="1" dirty="0" smtClean="0"/>
                        <a:t>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Посещение бассейна и Дворца спорта.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11.00</a:t>
                      </a:r>
                      <a:endParaRPr lang="en-US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12.10.26</a:t>
                      </a:r>
                      <a:r>
                        <a:rPr lang="ru-RU" sz="900" b="1" dirty="0" smtClean="0"/>
                        <a:t>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Мастер</a:t>
                      </a: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 класс по рукоделию.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  <a:endParaRPr lang="ru-RU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13.10.26</a:t>
                      </a:r>
                      <a:r>
                        <a:rPr lang="ru-RU" sz="900" b="1" dirty="0" smtClean="0"/>
                        <a:t>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Урок</a:t>
                      </a: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 компьютерной грамотности.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Литературная гостиная.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10.30</a:t>
                      </a:r>
                      <a:endParaRPr lang="ru-RU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14.10.26</a:t>
                      </a:r>
                      <a:r>
                        <a:rPr lang="ru-RU" sz="900" b="1" dirty="0" smtClean="0"/>
                        <a:t>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Лекция РО «Знание»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Лекция от фонда медицинского страхования.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  <a:endParaRPr lang="ru-RU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457199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15.10.26.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Музыкальная гостиная.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Федеральный проект.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12.00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5745" y="60974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5629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НА</a:t>
            </a:r>
            <a:r>
              <a:rPr lang="ru-RU" spc="-5" dirty="0"/>
              <a:t> </a:t>
            </a:r>
            <a:r>
              <a:rPr lang="ru-RU" spc="-5" dirty="0" smtClean="0"/>
              <a:t>ОКТЯБРЬ</a:t>
            </a:r>
            <a:r>
              <a:rPr lang="ru-RU" spc="-5" dirty="0" smtClean="0"/>
              <a:t/>
            </a:r>
            <a:br>
              <a:rPr lang="ru-RU" spc="-5" dirty="0" smtClean="0"/>
            </a:br>
            <a:r>
              <a:rPr lang="ru-RU" spc="-5" dirty="0" smtClean="0"/>
              <a:t>2026 </a:t>
            </a:r>
            <a:r>
              <a:rPr lang="ru-RU" spc="-10" dirty="0" smtClean="0"/>
              <a:t>  </a:t>
            </a:r>
            <a:endParaRPr spc="-1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Адрес: г. Кировград, ул.Кировградская,48</a:t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номер – 8(34357)-4-07-95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Уварова Светлана Геннадьевна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206687"/>
            <a:ext cx="3297554" cy="1088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5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5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5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5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5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lang="en-US" sz="15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</a:t>
            </a:r>
            <a:r>
              <a:rPr sz="15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500" b="1" dirty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5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lang="en-US" sz="1500" b="1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5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5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500" b="1" spc="-15" dirty="0">
                <a:solidFill>
                  <a:srgbClr val="58595B"/>
                </a:solidFill>
                <a:latin typeface="Calibri"/>
                <a:cs typeface="Calibri"/>
              </a:rPr>
              <a:t>17:30 </a:t>
            </a:r>
            <a:r>
              <a:rPr lang="en-US" sz="15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  </a:t>
            </a:r>
            <a:r>
              <a:rPr lang="ru-RU" sz="15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5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</a:t>
            </a:r>
            <a:r>
              <a:rPr lang="en-US" sz="15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                                </a:t>
            </a:r>
            <a:r>
              <a:rPr lang="ru-RU" sz="15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08:30 </a:t>
            </a:r>
            <a:r>
              <a:rPr lang="ru-RU" sz="1500" b="1" spc="-20" dirty="0">
                <a:solidFill>
                  <a:srgbClr val="58595B"/>
                </a:solidFill>
                <a:latin typeface="Calibri"/>
                <a:cs typeface="Calibri"/>
              </a:rPr>
              <a:t>– 16</a:t>
            </a: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вердловской  </a:t>
            </a:r>
            <a:r>
              <a:rPr lang="ru-RU" sz="800" spc="-2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430278"/>
              </p:ext>
            </p:extLst>
          </p:nvPr>
        </p:nvGraphicFramePr>
        <p:xfrm>
          <a:off x="370712" y="1841500"/>
          <a:ext cx="6790065" cy="477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16.10.26</a:t>
                      </a:r>
                      <a:r>
                        <a:rPr lang="ru-RU" sz="900" b="1" dirty="0" smtClean="0"/>
                        <a:t>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Посещение</a:t>
                      </a:r>
                      <a:r>
                        <a:rPr lang="ru-RU" sz="900" b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бассейна и Дворца спорта.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11.00</a:t>
                      </a:r>
                      <a:endParaRPr lang="ru-RU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06108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19.10.26</a:t>
                      </a:r>
                      <a:r>
                        <a:rPr lang="ru-RU" sz="900" b="1" dirty="0" smtClean="0"/>
                        <a:t>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Мастер класс по рукоделию.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</a:t>
                      </a:r>
                      <a:r>
                        <a:rPr lang="en-US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20.10.26</a:t>
                      </a:r>
                      <a:r>
                        <a:rPr lang="ru-RU" sz="900" b="1" dirty="0" smtClean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Урок финансовой грамотности. Сбербанк.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Литературная гостиная «Сказки народов мира»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10.30</a:t>
                      </a:r>
                      <a:endParaRPr lang="ru-RU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275628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21.10.26</a:t>
                      </a:r>
                      <a:r>
                        <a:rPr lang="ru-RU" sz="900" b="1" dirty="0" smtClean="0"/>
                        <a:t>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</a:t>
                      </a: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Дворец спорта. Тренировка по бочче.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r>
                        <a:rPr lang="en-US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.00</a:t>
                      </a:r>
                      <a:endParaRPr lang="ru-RU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36250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22.10.26</a:t>
                      </a:r>
                      <a:r>
                        <a:rPr lang="ru-RU" sz="900" b="1" dirty="0" smtClean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Музыкальная гостиная.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baseline="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Федеральный проект.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12.00</a:t>
                      </a:r>
                      <a:endParaRPr lang="ru-RU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/>
                        <a:t>2</a:t>
                      </a:r>
                      <a:r>
                        <a:rPr lang="ru-RU" sz="900" b="1" dirty="0" smtClean="0"/>
                        <a:t>3.10.26</a:t>
                      </a:r>
                      <a:r>
                        <a:rPr lang="ru-RU" sz="900" b="1" dirty="0" smtClean="0"/>
                        <a:t>.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Посещение</a:t>
                      </a:r>
                      <a:r>
                        <a:rPr lang="ru-RU" sz="900" b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бассейна и Дворца спорта.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11.00</a:t>
                      </a:r>
                      <a:endParaRPr lang="en-US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64452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26.10.26</a:t>
                      </a:r>
                      <a:r>
                        <a:rPr lang="ru-RU" sz="900" b="1" dirty="0" smtClean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</a:t>
                      </a: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Мастер класс по рукоделию.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27.10.26</a:t>
                      </a:r>
                      <a:r>
                        <a:rPr lang="ru-RU" sz="900" b="1" dirty="0" smtClean="0"/>
                        <a:t>.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  <a:r>
                        <a:rPr lang="ru-RU" sz="900" b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«Час здоровья» лекция от специалиста ЦРП.</a:t>
                      </a:r>
                      <a:endParaRPr lang="ru-RU" sz="9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  <a:endParaRPr lang="en-US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28.10.26</a:t>
                      </a:r>
                      <a:r>
                        <a:rPr lang="ru-RU" sz="900" b="1" dirty="0" smtClean="0"/>
                        <a:t>.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Мини</a:t>
                      </a:r>
                      <a:r>
                        <a:rPr lang="ru-RU" sz="9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турнир по игре в боччу.</a:t>
                      </a:r>
                      <a:endParaRPr lang="ru-RU" sz="9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</a:t>
                      </a:r>
                      <a:r>
                        <a:rPr lang="en-US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endParaRPr lang="ru-RU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29.10.26</a:t>
                      </a:r>
                      <a:r>
                        <a:rPr lang="ru-RU" sz="900" b="1" dirty="0" smtClean="0"/>
                        <a:t>.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Музыкальная гостиная.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baseline="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Федеральный проект.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12.00</a:t>
                      </a:r>
                      <a:endParaRPr lang="ru-RU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02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30.10.26</a:t>
                      </a:r>
                      <a:r>
                        <a:rPr lang="ru-RU" sz="900" b="1" dirty="0" smtClean="0"/>
                        <a:t>.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Посещение</a:t>
                      </a:r>
                      <a:r>
                        <a:rPr lang="ru-RU" sz="900" b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бассейна и Дворца спорта.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11.00</a:t>
                      </a:r>
                      <a:endParaRPr lang="ru-RU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0224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606</TotalTime>
  <Words>463</Words>
  <Application>Microsoft Office PowerPoint</Application>
  <PresentationFormat>Произвольный</PresentationFormat>
  <Paragraphs>149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МЕРОПРИЯТИЯНА ОКТЯБРЬ    2026</vt:lpstr>
      <vt:lpstr>МЕРОПРИЯТИЯ НА ОКТЯБРЬ 2026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Уварова Светлана Геннадьевна</cp:lastModifiedBy>
  <cp:revision>73</cp:revision>
  <dcterms:created xsi:type="dcterms:W3CDTF">2025-11-06T11:20:25Z</dcterms:created>
  <dcterms:modified xsi:type="dcterms:W3CDTF">2026-09-29T11:26:06Z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