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287377" y="62920"/>
            <a:ext cx="2518182" cy="983928"/>
            <a:chOff x="512394" y="489204"/>
            <a:chExt cx="2518182" cy="983928"/>
          </a:xfrm>
        </p:grpSpPr>
        <p:pic>
          <p:nvPicPr>
            <p:cNvPr id="3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4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5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21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22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6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7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19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20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17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18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9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10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11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12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13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14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15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16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pic>
        <p:nvPicPr>
          <p:cNvPr id="2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508104" y="108000"/>
            <a:ext cx="3456383" cy="1658669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6678488" y="404664"/>
            <a:ext cx="2213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МЕРОПРИЯТИЯ НА  </a:t>
            </a:r>
            <a:r>
              <a:rPr lang="ru-RU" dirty="0" smtClean="0">
                <a:solidFill>
                  <a:schemeClr val="bg1"/>
                </a:solidFill>
              </a:rPr>
              <a:t>ОКТЯБРЬ  2026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9" y="4556829"/>
            <a:ext cx="8856983" cy="22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23528" y="5879594"/>
            <a:ext cx="29340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ПРИХОДИТЕ, МЫ ВАС ЖДЕМ</a:t>
            </a:r>
            <a:r>
              <a:rPr lang="ru-RU" sz="1000" dirty="0">
                <a:solidFill>
                  <a:schemeClr val="bg1"/>
                </a:solidFill>
              </a:rPr>
              <a:t>!</a:t>
            </a:r>
          </a:p>
          <a:p>
            <a:r>
              <a:rPr lang="ru-RU" sz="1000" dirty="0">
                <a:solidFill>
                  <a:schemeClr val="bg1"/>
                </a:solidFill>
              </a:rPr>
              <a:t>Наши контакты</a:t>
            </a:r>
            <a:r>
              <a:rPr lang="ru-RU" sz="1000" dirty="0" smtClean="0">
                <a:solidFill>
                  <a:schemeClr val="bg1"/>
                </a:solidFill>
              </a:rPr>
              <a:t>: </a:t>
            </a:r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Адрес</a:t>
            </a:r>
            <a:r>
              <a:rPr lang="ru-RU" sz="1000" dirty="0" smtClean="0">
                <a:solidFill>
                  <a:schemeClr val="bg1"/>
                </a:solidFill>
              </a:rPr>
              <a:t>:  г. </a:t>
            </a:r>
            <a:r>
              <a:rPr lang="ru-RU" sz="1000" smtClean="0">
                <a:solidFill>
                  <a:schemeClr val="bg1"/>
                </a:solidFill>
              </a:rPr>
              <a:t>Красноуральск Советская </a:t>
            </a:r>
            <a:r>
              <a:rPr lang="ru-RU" sz="1000" dirty="0" smtClean="0">
                <a:solidFill>
                  <a:schemeClr val="bg1"/>
                </a:solidFill>
              </a:rPr>
              <a:t>4</a:t>
            </a:r>
            <a:r>
              <a:rPr lang="ru-RU" sz="1000" dirty="0">
                <a:solidFill>
                  <a:schemeClr val="bg1"/>
                </a:solidFill>
              </a:rPr>
              <a:t/>
            </a:r>
            <a:br>
              <a:rPr lang="ru-RU" sz="1000" dirty="0">
                <a:solidFill>
                  <a:schemeClr val="bg1"/>
                </a:solidFill>
              </a:rPr>
            </a:br>
            <a:r>
              <a:rPr lang="ru-RU" sz="1000">
                <a:solidFill>
                  <a:schemeClr val="bg1"/>
                </a:solidFill>
              </a:rPr>
              <a:t>Контактный </a:t>
            </a:r>
            <a:r>
              <a:rPr lang="ru-RU" sz="1000" smtClean="0">
                <a:solidFill>
                  <a:schemeClr val="bg1"/>
                </a:solidFill>
              </a:rPr>
              <a:t>номер 8(34343)2-11-24</a:t>
            </a:r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ФИО</a:t>
            </a:r>
          </a:p>
        </p:txBody>
      </p:sp>
      <p:pic>
        <p:nvPicPr>
          <p:cNvPr id="27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35384" y="4673668"/>
            <a:ext cx="601642" cy="5165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384" y="6165304"/>
            <a:ext cx="657096" cy="668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8235384" y="5373216"/>
            <a:ext cx="58508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>
                <a:solidFill>
                  <a:schemeClr val="bg1"/>
                </a:solidFill>
              </a:rPr>
              <a:t>Отделение Фонда пенсионного</a:t>
            </a:r>
          </a:p>
          <a:p>
            <a:r>
              <a:rPr lang="ru-RU" sz="500" dirty="0">
                <a:solidFill>
                  <a:schemeClr val="bg1"/>
                </a:solidFill>
              </a:rPr>
              <a:t>и социального страхования РФ</a:t>
            </a:r>
          </a:p>
          <a:p>
            <a:r>
              <a:rPr lang="ru-RU" sz="500" dirty="0">
                <a:solidFill>
                  <a:schemeClr val="bg1"/>
                </a:solidFill>
              </a:rPr>
              <a:t>по Свердловской области</a:t>
            </a: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056665"/>
              </p:ext>
            </p:extLst>
          </p:nvPr>
        </p:nvGraphicFramePr>
        <p:xfrm>
          <a:off x="323528" y="1052658"/>
          <a:ext cx="7152455" cy="5151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0585"/>
                <a:gridCol w="4393335"/>
                <a:gridCol w="1548535"/>
              </a:tblGrid>
              <a:tr h="14401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ДАТА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МЕРОПРИЯТИЕ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ВРЕМЯ</a:t>
                      </a:r>
                      <a:endParaRPr lang="ru-RU" sz="1000" dirty="0"/>
                    </a:p>
                  </a:txBody>
                  <a:tcPr/>
                </a:tc>
              </a:tr>
              <a:tr h="290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01.10.2026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Конкурс «Кухни народов мира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Лекция: «1октября- наш день: говорим о главном для пожилых людей»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02.10.2026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44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05.10.2026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Викторина «Все о профессии учитель»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6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06.10.2026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Уроки компьютерной грамотности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Йога для начинающих (с собой коврик для занятий)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78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07.10.2026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Нейрогимнастика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08.10.2026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Творческая мастерская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1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09.10.2026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0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Театральный кружок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7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Уроки финансовой  грамотности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Йога для начинающих (с собой коврик для занятий)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35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</a:t>
                      </a:r>
                      <a:r>
                        <a:rPr lang="ru-RU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каждый день.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Настольные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игры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Лекция от Фонда медицинского страхования «Диспансеризация после 65 лет не формальность, а эффективный мониторинг здоровья»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Швейная мастерская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0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52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19.10.2026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875" algn="l"/>
                          <a:tab pos="336550" algn="ctr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Театральный кружок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40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174610" y="-36601"/>
            <a:ext cx="2518182" cy="983928"/>
            <a:chOff x="512394" y="489204"/>
            <a:chExt cx="2518182" cy="983928"/>
          </a:xfrm>
        </p:grpSpPr>
        <p:pic>
          <p:nvPicPr>
            <p:cNvPr id="4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2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2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7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8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20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21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18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19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0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11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12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13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14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15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16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17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pic>
        <p:nvPicPr>
          <p:cNvPr id="24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64088" y="108000"/>
            <a:ext cx="3528391" cy="165866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678488" y="108000"/>
            <a:ext cx="2084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МЕРОПРИЯТИЯ </a:t>
            </a:r>
            <a:r>
              <a:rPr lang="ru-RU">
                <a:solidFill>
                  <a:schemeClr val="bg1"/>
                </a:solidFill>
              </a:rPr>
              <a:t>НА </a:t>
            </a:r>
            <a:r>
              <a:rPr lang="ru-RU" smtClean="0">
                <a:solidFill>
                  <a:schemeClr val="bg1"/>
                </a:solidFill>
              </a:rPr>
              <a:t>  ОКТЯБРЬ 2026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77055"/>
            <a:ext cx="8784975" cy="23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23528" y="5735578"/>
            <a:ext cx="2862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ПРИХОДИТЕ, МЫ ВАС ЖДЕМ</a:t>
            </a:r>
            <a:r>
              <a:rPr lang="ru-RU" sz="1000" dirty="0">
                <a:solidFill>
                  <a:schemeClr val="bg1"/>
                </a:solidFill>
              </a:rPr>
              <a:t>!</a:t>
            </a:r>
          </a:p>
          <a:p>
            <a:r>
              <a:rPr lang="ru-RU" sz="1000" dirty="0">
                <a:solidFill>
                  <a:schemeClr val="bg1"/>
                </a:solidFill>
              </a:rPr>
              <a:t>Наши контакты: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Адрес: Г. Красноуральск Советская 4 </a:t>
            </a:r>
            <a:r>
              <a:rPr lang="ru-RU" sz="1000" dirty="0">
                <a:solidFill>
                  <a:schemeClr val="bg1"/>
                </a:solidFill>
              </a:rPr>
              <a:t/>
            </a:r>
            <a:br>
              <a:rPr lang="ru-RU" sz="1000" dirty="0">
                <a:solidFill>
                  <a:schemeClr val="bg1"/>
                </a:solidFill>
              </a:rPr>
            </a:br>
            <a:r>
              <a:rPr lang="ru-RU" sz="1000" dirty="0">
                <a:solidFill>
                  <a:schemeClr val="bg1"/>
                </a:solidFill>
              </a:rPr>
              <a:t>Контактный </a:t>
            </a:r>
            <a:r>
              <a:rPr lang="ru-RU" sz="1000" dirty="0" smtClean="0">
                <a:solidFill>
                  <a:schemeClr val="bg1"/>
                </a:solidFill>
              </a:rPr>
              <a:t>номер 8(34343)2-11-24</a:t>
            </a:r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ФИО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644429"/>
            <a:ext cx="6032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7812360" y="5157193"/>
            <a:ext cx="81927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Отделение </a:t>
            </a:r>
            <a:r>
              <a:rPr lang="ru-RU" sz="500" dirty="0">
                <a:solidFill>
                  <a:schemeClr val="bg1"/>
                </a:solidFill>
              </a:rPr>
              <a:t>Фонда пенсионного</a:t>
            </a:r>
          </a:p>
          <a:p>
            <a:r>
              <a:rPr lang="ru-RU" sz="500" dirty="0">
                <a:solidFill>
                  <a:schemeClr val="bg1"/>
                </a:solidFill>
              </a:rPr>
              <a:t>и социального страхования РФ</a:t>
            </a:r>
          </a:p>
          <a:p>
            <a:r>
              <a:rPr lang="ru-RU" sz="500" dirty="0">
                <a:solidFill>
                  <a:schemeClr val="bg1"/>
                </a:solidFill>
              </a:rPr>
              <a:t>по </a:t>
            </a:r>
            <a:r>
              <a:rPr lang="ru-RU" sz="500" dirty="0" smtClean="0">
                <a:solidFill>
                  <a:schemeClr val="bg1"/>
                </a:solidFill>
              </a:rPr>
              <a:t>Свердловской области</a:t>
            </a:r>
            <a:endParaRPr lang="ru-RU" sz="500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415" y="5764649"/>
            <a:ext cx="86518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475859"/>
              </p:ext>
            </p:extLst>
          </p:nvPr>
        </p:nvGraphicFramePr>
        <p:xfrm>
          <a:off x="827584" y="1057543"/>
          <a:ext cx="6984776" cy="4223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5489"/>
                <a:gridCol w="4541954"/>
                <a:gridCol w="1307333"/>
              </a:tblGrid>
              <a:tr h="43009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дата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</a:t>
                      </a:r>
                      <a:endParaRPr lang="ru-RU" dirty="0"/>
                    </a:p>
                  </a:txBody>
                  <a:tcPr/>
                </a:tc>
              </a:tr>
              <a:tr h="430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20.10.2026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Уроки пенсионной  грамотности (Индивидуальное консультирование)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Йога для начинающих (с собой коврик для занятий)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1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Нейрогимнастика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0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Творческая мастерская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3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0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Театральный кружок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0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Уроки компьютерной грамотности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Йога для начинающих (с собой коврик для занятий)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0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Настольные игры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0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29.10.2026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каждый день.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Час здоровья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30.10.2026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0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398</Words>
  <Application>Microsoft Office PowerPoint</Application>
  <PresentationFormat>Экран (4:3)</PresentationFormat>
  <Paragraphs>135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Новоселова Ольга Анатольевна</dc:creator>
  <cp:lastModifiedBy>Мокерова Валентина Георгиевна</cp:lastModifiedBy>
  <cp:revision>50</cp:revision>
  <dcterms:created xsi:type="dcterms:W3CDTF">2026-01-12T07:20:14Z</dcterms:created>
  <dcterms:modified xsi:type="dcterms:W3CDTF">2026-09-25T05:50:22Z</dcterms:modified>
</cp:coreProperties>
</file>