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../media/image45.png"/><Relationship Id="rId15" Type="http://schemas.openxmlformats.org/officeDocument/2006/relationships/image" Target="../media/image46.png"/><Relationship Id="rId16" Type="http://schemas.openxmlformats.org/officeDocument/2006/relationships/image" Target="../media/image47.png"/><Relationship Id="rId17" Type="http://schemas.openxmlformats.org/officeDocument/2006/relationships/image" Target="../media/image48.png"/><Relationship Id="rId18" Type="http://schemas.openxmlformats.org/officeDocument/2006/relationships/image" Target="../media/image49.png"/><Relationship Id="rId19" Type="http://schemas.openxmlformats.org/officeDocument/2006/relationships/image" Target="../media/image50.png"/><Relationship Id="rId20" Type="http://schemas.openxmlformats.org/officeDocument/2006/relationships/image" Target="../media/image51.png"/><Relationship Id="rId2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4840" cy="1653120"/>
          </a:xfrm>
          <a:prstGeom prst="rect">
            <a:avLst/>
          </a:prstGeom>
          <a:ln w="0">
            <a:noFill/>
          </a:ln>
        </p:spPr>
      </p:pic>
      <p:grpSp>
        <p:nvGrpSpPr>
          <p:cNvPr id="39" name="Группа 4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40" name="object 47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1" name="object 69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2" name="object 70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71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72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73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642200" y="316800"/>
            <a:ext cx="2491920" cy="18619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 СЕНТЯБРЬ</a:t>
            </a:r>
            <a:br/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47" name="object 77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48" name="Группа 5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49" name="object 78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79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1" name="object 80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52" name="object 81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53" name="object 82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83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84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56" name="object 85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86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58" name="object 87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59" name="object 88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89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90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62" name="object 91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92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93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94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95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67" name="object 96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97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3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0" name="Овал 2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71" name="Таблица 1"/>
          <p:cNvGraphicFramePr/>
          <p:nvPr/>
        </p:nvGraphicFramePr>
        <p:xfrm>
          <a:off x="504360" y="1859040"/>
          <a:ext cx="6321240" cy="6899400"/>
        </p:xfrm>
        <a:graphic>
          <a:graphicData uri="http://schemas.openxmlformats.org/drawingml/2006/table">
            <a:tbl>
              <a:tblPr/>
              <a:tblGrid>
                <a:gridCol w="784800"/>
                <a:gridCol w="4465800"/>
                <a:gridCol w="1071000"/>
              </a:tblGrid>
              <a:tr h="6296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81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01.09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«Песни от всей души» (вокальный кружок).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374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02.09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Обучение пенсионной и финансовой грамотности + индивидуальное консультирование по пенсионным и социальным вопроса.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4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03.09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«Голосуем сердцем- воспитываем примером: выборы в России» (онлайн- лекция ФП Знание)..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5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04.09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«Ты- Мне, Я-Тебе!» (настольный теннис).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170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07.09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Обучение компьютерной грамотности (обязательно записываться).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79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08.09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«Песни от всей души» (вокальный кружок).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8510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09.09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«А память у нас не девичья!» (нейрогимнастика для мозга, тренируем память и внимание).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13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Федеральный проект.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13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«Любите свой возраст!» (выступление вокального коллектива «Русский романс»)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 descr=""/>
          <p:cNvPicPr/>
          <p:nvPr/>
        </p:nvPicPr>
        <p:blipFill>
          <a:blip r:embed="rId1"/>
          <a:stretch/>
        </p:blipFill>
        <p:spPr>
          <a:xfrm>
            <a:off x="3783960" y="0"/>
            <a:ext cx="3714840" cy="165312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696920" y="192960"/>
            <a:ext cx="2486520" cy="18619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 СЕНТЯБРЬ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74" name="object 77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кой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75" name="Группа 5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76" name="object 78" descr=""/>
            <p:cNvPicPr/>
            <p:nvPr/>
          </p:nvPicPr>
          <p:blipFill>
            <a:blip r:embed="rId2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7" name="object 79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8" name="object 80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79" name="object 81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80" name="object 82" descr=""/>
              <p:cNvPicPr/>
              <p:nvPr/>
            </p:nvPicPr>
            <p:blipFill>
              <a:blip r:embed="rId3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81" name="object 83" descr=""/>
            <p:cNvPicPr/>
            <p:nvPr/>
          </p:nvPicPr>
          <p:blipFill>
            <a:blip r:embed="rId4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82" name="object 84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83" name="object 85" descr=""/>
              <p:cNvPicPr/>
              <p:nvPr/>
            </p:nvPicPr>
            <p:blipFill>
              <a:blip r:embed="rId5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4" name="object 86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85" name="object 87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86" name="object 88" descr=""/>
              <p:cNvPicPr/>
              <p:nvPr/>
            </p:nvPicPr>
            <p:blipFill>
              <a:blip r:embed="rId6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7" name="object 89" descr=""/>
              <p:cNvPicPr/>
              <p:nvPr/>
            </p:nvPicPr>
            <p:blipFill>
              <a:blip r:embed="rId7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88" name="object 90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89" name="object 91" descr=""/>
              <p:cNvPicPr/>
              <p:nvPr/>
            </p:nvPicPr>
            <p:blipFill>
              <a:blip r:embed="rId8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0" name="object 92" descr=""/>
              <p:cNvPicPr/>
              <p:nvPr/>
            </p:nvPicPr>
            <p:blipFill>
              <a:blip r:embed="rId9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1" name="object 93" descr=""/>
              <p:cNvPicPr/>
              <p:nvPr/>
            </p:nvPicPr>
            <p:blipFill>
              <a:blip r:embed="rId10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2" name="object 94" descr=""/>
              <p:cNvPicPr/>
              <p:nvPr/>
            </p:nvPicPr>
            <p:blipFill>
              <a:blip r:embed="rId11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3" name="object 95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94" name="object 96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5" name="object 97" descr=""/>
              <p:cNvPicPr/>
              <p:nvPr/>
            </p:nvPicPr>
            <p:blipFill>
              <a:blip r:embed="rId13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96" name="Овал 2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97" name="Таблица 2"/>
          <p:cNvGraphicFramePr/>
          <p:nvPr/>
        </p:nvGraphicFramePr>
        <p:xfrm>
          <a:off x="576000" y="1857240"/>
          <a:ext cx="6607440" cy="4583160"/>
        </p:xfrm>
        <a:graphic>
          <a:graphicData uri="http://schemas.openxmlformats.org/drawingml/2006/table">
            <a:tbl>
              <a:tblPr/>
              <a:tblGrid>
                <a:gridCol w="750960"/>
                <a:gridCol w="4951440"/>
                <a:gridCol w="90540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47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Calibri"/>
                        </a:rPr>
                        <a:t>14.09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«Танцуют все!» (танцевальный кружок).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702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15.09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«Роспись камней» (мастер- класс в Карпинском краеведческом музее по ул. Лесопильная, д. 71).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8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16.09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8720" rIns="1872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«Краски осени» (рисование, обязательно записываться).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18720" marR="187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61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17.09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Федеральный проект.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8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18.09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Туристический поход.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21.09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«Танцуют все!» (танцевальный кружок).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22.09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«Песни от всей души» (вокальный кружок).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23.09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«В чае мы души нечаем…!» (информационная встреча в библиотеке им. А.С. Попова по ул. Мира, д. 66).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Таблица 3"/>
          <p:cNvGraphicFramePr/>
          <p:nvPr/>
        </p:nvGraphicFramePr>
        <p:xfrm>
          <a:off x="585360" y="8191080"/>
          <a:ext cx="6629040" cy="811080"/>
        </p:xfrm>
        <a:graphic>
          <a:graphicData uri="http://schemas.openxmlformats.org/drawingml/2006/table">
            <a:tbl>
              <a:tblPr/>
              <a:tblGrid>
                <a:gridCol w="765000"/>
                <a:gridCol w="4934160"/>
                <a:gridCol w="930240"/>
              </a:tblGrid>
              <a:tr h="405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24.09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Федеральный проект.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05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25.09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«Ты- Мне, Я-Тебе!»  (настольный теннис, мастер-класс с тренером Николаем Нестеровым).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4840" cy="1653120"/>
          </a:xfrm>
          <a:prstGeom prst="rect">
            <a:avLst/>
          </a:prstGeom>
          <a:ln w="0">
            <a:noFill/>
          </a:ln>
        </p:spPr>
      </p:pic>
      <p:sp>
        <p:nvSpPr>
          <p:cNvPr id="100" name="object 46"/>
          <p:cNvSpPr/>
          <p:nvPr/>
        </p:nvSpPr>
        <p:spPr>
          <a:xfrm>
            <a:off x="111240" y="7000200"/>
            <a:ext cx="7340400" cy="357840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01" name="Группа 4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102" name="object 47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3" name="object 69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04" name="object 70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5" name="object 71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6" name="object 72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7" name="object 73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498200" y="316800"/>
            <a:ext cx="2635920" cy="18619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 СЕНТЯБРЬ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br/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09" name="object 75"/>
          <p:cNvSpPr/>
          <p:nvPr/>
        </p:nvSpPr>
        <p:spPr>
          <a:xfrm>
            <a:off x="628920" y="8441640"/>
            <a:ext cx="5108760" cy="20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 г. Карпинск, ул. Пролетарская, д. 68, кабинет № 7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 8(34383)3-43-15, 8-908-921-36-63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Докучаева Елена Владимировна 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10" name="object 76"/>
          <p:cNvSpPr/>
          <p:nvPr/>
        </p:nvSpPr>
        <p:spPr>
          <a:xfrm>
            <a:off x="3816000" y="7090200"/>
            <a:ext cx="341064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     пятница 08:30-16:30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11" name="object 77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ской</a:t>
            </a:r>
            <a:r>
              <a:rPr b="0" lang="ru-RU" sz="800" spc="45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112" name="Группа 5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113" name="object 78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4" name="object 79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15" name="object 80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116" name="object 81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17" name="object 82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18" name="object 83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19" name="object 84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120" name="object 85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21" name="object 86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22" name="object 87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123" name="object 88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4" name="object 89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25" name="object 90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126" name="object 91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7" name="object 92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8" name="object 93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9" name="object 94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0" name="object 95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31" name="object 96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32" name="object 97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33" name="Прямоугольник: скругленные углы 3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Овал 2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5" name="object 9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6160" cy="511200"/>
          </a:xfrm>
          <a:prstGeom prst="rect">
            <a:avLst/>
          </a:prstGeom>
          <a:ln w="0">
            <a:noFill/>
          </a:ln>
        </p:spPr>
      </p:pic>
      <p:pic>
        <p:nvPicPr>
          <p:cNvPr id="136" name="Рисунок 2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6800" cy="8568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7" name="Таблица 2"/>
          <p:cNvGraphicFramePr/>
          <p:nvPr/>
        </p:nvGraphicFramePr>
        <p:xfrm>
          <a:off x="513720" y="2231280"/>
          <a:ext cx="6527160" cy="1188720"/>
        </p:xfrm>
        <a:graphic>
          <a:graphicData uri="http://schemas.openxmlformats.org/drawingml/2006/table">
            <a:tbl>
              <a:tblPr/>
              <a:tblGrid>
                <a:gridCol w="809640"/>
                <a:gridCol w="4587480"/>
                <a:gridCol w="113040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63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28.09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«Танцуют все!» (танцевальный кружок).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8" name="Таблица 4"/>
          <p:cNvGraphicFramePr/>
          <p:nvPr/>
        </p:nvGraphicFramePr>
        <p:xfrm>
          <a:off x="540000" y="3469320"/>
          <a:ext cx="6532920" cy="670680"/>
        </p:xfrm>
        <a:graphic>
          <a:graphicData uri="http://schemas.openxmlformats.org/drawingml/2006/table">
            <a:tbl>
              <a:tblPr/>
              <a:tblGrid>
                <a:gridCol w="802800"/>
                <a:gridCol w="4592880"/>
                <a:gridCol w="1137600"/>
              </a:tblGrid>
              <a:tr h="6685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29.09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«Песни от всей души» (вокальный кружок).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9" name="Таблица 6"/>
          <p:cNvGraphicFramePr/>
          <p:nvPr/>
        </p:nvGraphicFramePr>
        <p:xfrm>
          <a:off x="540000" y="4140000"/>
          <a:ext cx="6479640" cy="1581840"/>
        </p:xfrm>
        <a:graphic>
          <a:graphicData uri="http://schemas.openxmlformats.org/drawingml/2006/table">
            <a:tbl>
              <a:tblPr/>
              <a:tblGrid>
                <a:gridCol w="771480"/>
                <a:gridCol w="4637520"/>
                <a:gridCol w="1071000"/>
              </a:tblGrid>
              <a:tr h="606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30.09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«Клубок идей» (вязание).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Application>LibreOffice/7.2.2.2$Windows_X86_64 LibreOffice_project/02b2acce88a210515b4a5bb2e46cbfb63fe97d56</Application>
  <AppVersion>15.0000</AppVersion>
  <Words>675</Words>
  <Paragraphs>169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2026-08-20T12:19:33Z</dcterms:modified>
  <cp:revision>44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4</vt:i4>
  </property>
</Properties>
</file>