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287377" y="62920"/>
            <a:ext cx="2518182" cy="983928"/>
            <a:chOff x="512394" y="489204"/>
            <a:chExt cx="2518182" cy="983928"/>
          </a:xfrm>
        </p:grpSpPr>
        <p:pic>
          <p:nvPicPr>
            <p:cNvPr id="3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4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21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22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6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7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19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20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17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18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9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0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11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12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13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14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15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16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pic>
        <p:nvPicPr>
          <p:cNvPr id="2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508104" y="108000"/>
            <a:ext cx="3456383" cy="1658669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6678488" y="404664"/>
            <a:ext cx="2213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МЕРОПРИЯТИЯ НА  </a:t>
            </a:r>
            <a:r>
              <a:rPr lang="ru-RU" dirty="0" smtClean="0">
                <a:solidFill>
                  <a:schemeClr val="bg1"/>
                </a:solidFill>
              </a:rPr>
              <a:t>Сентябрь 2026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29" y="4556829"/>
            <a:ext cx="8856983" cy="2276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23528" y="5879594"/>
            <a:ext cx="29340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</a:rPr>
              <a:t>ПРИХОДИТЕ, МЫ ВАС ЖДЕМ</a:t>
            </a:r>
            <a:r>
              <a:rPr lang="ru-RU" sz="1000" dirty="0">
                <a:solidFill>
                  <a:schemeClr val="bg1"/>
                </a:solidFill>
              </a:rPr>
              <a:t>!</a:t>
            </a:r>
          </a:p>
          <a:p>
            <a:r>
              <a:rPr lang="ru-RU" sz="1000" dirty="0">
                <a:solidFill>
                  <a:schemeClr val="bg1"/>
                </a:solidFill>
              </a:rPr>
              <a:t>Наши контакты</a:t>
            </a:r>
            <a:r>
              <a:rPr lang="ru-RU" sz="1000" dirty="0" smtClean="0">
                <a:solidFill>
                  <a:schemeClr val="bg1"/>
                </a:solidFill>
              </a:rPr>
              <a:t>: </a:t>
            </a:r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Адрес</a:t>
            </a:r>
            <a:r>
              <a:rPr lang="ru-RU" sz="1000" dirty="0" smtClean="0">
                <a:solidFill>
                  <a:schemeClr val="bg1"/>
                </a:solidFill>
              </a:rPr>
              <a:t>:  г. </a:t>
            </a:r>
            <a:r>
              <a:rPr lang="ru-RU" sz="1000" smtClean="0">
                <a:solidFill>
                  <a:schemeClr val="bg1"/>
                </a:solidFill>
              </a:rPr>
              <a:t>Красноуральск Советская </a:t>
            </a:r>
            <a:r>
              <a:rPr lang="ru-RU" sz="1000" dirty="0" smtClean="0">
                <a:solidFill>
                  <a:schemeClr val="bg1"/>
                </a:solidFill>
              </a:rPr>
              <a:t>4</a:t>
            </a:r>
            <a:r>
              <a:rPr lang="ru-RU" sz="1000" dirty="0">
                <a:solidFill>
                  <a:schemeClr val="bg1"/>
                </a:solidFill>
              </a:rPr>
              <a:t/>
            </a:r>
            <a:br>
              <a:rPr lang="ru-RU" sz="1000" dirty="0">
                <a:solidFill>
                  <a:schemeClr val="bg1"/>
                </a:solidFill>
              </a:rPr>
            </a:br>
            <a:r>
              <a:rPr lang="ru-RU" sz="1000">
                <a:solidFill>
                  <a:schemeClr val="bg1"/>
                </a:solidFill>
              </a:rPr>
              <a:t>Контактный </a:t>
            </a:r>
            <a:r>
              <a:rPr lang="ru-RU" sz="1000" smtClean="0">
                <a:solidFill>
                  <a:schemeClr val="bg1"/>
                </a:solidFill>
              </a:rPr>
              <a:t>номер 8(34343)2-11-24</a:t>
            </a:r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ФИО</a:t>
            </a:r>
          </a:p>
        </p:txBody>
      </p:sp>
      <p:pic>
        <p:nvPicPr>
          <p:cNvPr id="27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235384" y="4673668"/>
            <a:ext cx="601642" cy="516559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384" y="6165304"/>
            <a:ext cx="657096" cy="6683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8235384" y="5373216"/>
            <a:ext cx="58508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00" dirty="0">
                <a:solidFill>
                  <a:schemeClr val="bg1"/>
                </a:solidFill>
              </a:rPr>
              <a:t>Отделение Фонда пенсионного</a:t>
            </a:r>
          </a:p>
          <a:p>
            <a:r>
              <a:rPr lang="ru-RU" sz="500" dirty="0">
                <a:solidFill>
                  <a:schemeClr val="bg1"/>
                </a:solidFill>
              </a:rPr>
              <a:t>и социального страхования РФ</a:t>
            </a:r>
          </a:p>
          <a:p>
            <a:r>
              <a:rPr lang="ru-RU" sz="500" dirty="0">
                <a:solidFill>
                  <a:schemeClr val="bg1"/>
                </a:solidFill>
              </a:rPr>
              <a:t>по Свердловской области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766515"/>
              </p:ext>
            </p:extLst>
          </p:nvPr>
        </p:nvGraphicFramePr>
        <p:xfrm>
          <a:off x="307256" y="1094119"/>
          <a:ext cx="7152455" cy="53144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0585"/>
                <a:gridCol w="4393335"/>
                <a:gridCol w="1548535"/>
              </a:tblGrid>
              <a:tr h="14401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ДАТА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МЕРОПРИЯТИЕ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ВРЕМЯ</a:t>
                      </a:r>
                      <a:endParaRPr lang="ru-RU" sz="1000" dirty="0"/>
                    </a:p>
                  </a:txBody>
                  <a:tcPr/>
                </a:tc>
              </a:tr>
              <a:tr h="290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01.09.2026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День знаний. Акция « Помоги собрать ребенка к школе»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2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02.09.2026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Творческая мастерская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7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03.09.2026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Лекция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 Знание «</a:t>
                      </a: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Голосуем </a:t>
                      </a:r>
                      <a:r>
                        <a:rPr lang="ru-RU" sz="120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сердцем - воспитываем 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примертом: выборы в России»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7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04.09.2026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10:00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6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07.09.2026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Игра «Крестики-нолики» на  тему: « Языки народов РФ»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780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08.09.2026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компьютерной грамотности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5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09.09.2026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Театральный кружок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93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Час здоровья тема: «Уход за лежачими больными и профилактика пролежней»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04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179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14.09.2026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Театральный кружок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04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15.09.2026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компьютерной грамотности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540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174610" y="-36601"/>
            <a:ext cx="2518182" cy="983928"/>
            <a:chOff x="512394" y="489204"/>
            <a:chExt cx="2518182" cy="983928"/>
          </a:xfrm>
        </p:grpSpPr>
        <p:pic>
          <p:nvPicPr>
            <p:cNvPr id="4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2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2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7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8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20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21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9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18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19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7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10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11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8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12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13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14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15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pic>
            <p:nvPicPr>
              <p:cNvPr id="16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17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pic>
        <p:nvPicPr>
          <p:cNvPr id="24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5364088" y="108000"/>
            <a:ext cx="3528391" cy="1658669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6678488" y="108000"/>
            <a:ext cx="2084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МЕРОПРИЯТИЯ НА </a:t>
            </a:r>
            <a:r>
              <a:rPr lang="ru-RU" dirty="0" smtClean="0">
                <a:solidFill>
                  <a:schemeClr val="bg1"/>
                </a:solidFill>
              </a:rPr>
              <a:t>  Сентябрь 2026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277055"/>
            <a:ext cx="8784975" cy="23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323528" y="5735578"/>
            <a:ext cx="28620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bg1"/>
                </a:solidFill>
              </a:rPr>
              <a:t>ПРИХОДИТЕ, МЫ ВАС ЖДЕМ</a:t>
            </a:r>
            <a:r>
              <a:rPr lang="ru-RU" sz="1000" dirty="0">
                <a:solidFill>
                  <a:schemeClr val="bg1"/>
                </a:solidFill>
              </a:rPr>
              <a:t>!</a:t>
            </a:r>
          </a:p>
          <a:p>
            <a:r>
              <a:rPr lang="ru-RU" sz="1000" dirty="0">
                <a:solidFill>
                  <a:schemeClr val="bg1"/>
                </a:solidFill>
              </a:rPr>
              <a:t>Наши контакты:</a:t>
            </a:r>
          </a:p>
          <a:p>
            <a:r>
              <a:rPr lang="ru-RU" sz="1000" dirty="0" smtClean="0">
                <a:solidFill>
                  <a:schemeClr val="bg1"/>
                </a:solidFill>
              </a:rPr>
              <a:t>Адрес: Г. Красноуральск Советская 4 </a:t>
            </a:r>
            <a:r>
              <a:rPr lang="ru-RU" sz="1000" dirty="0">
                <a:solidFill>
                  <a:schemeClr val="bg1"/>
                </a:solidFill>
              </a:rPr>
              <a:t/>
            </a:r>
            <a:br>
              <a:rPr lang="ru-RU" sz="1000" dirty="0">
                <a:solidFill>
                  <a:schemeClr val="bg1"/>
                </a:solidFill>
              </a:rPr>
            </a:br>
            <a:r>
              <a:rPr lang="ru-RU" sz="1000" dirty="0">
                <a:solidFill>
                  <a:schemeClr val="bg1"/>
                </a:solidFill>
              </a:rPr>
              <a:t>Контактный </a:t>
            </a:r>
            <a:r>
              <a:rPr lang="ru-RU" sz="1000" dirty="0" smtClean="0">
                <a:solidFill>
                  <a:schemeClr val="bg1"/>
                </a:solidFill>
              </a:rPr>
              <a:t>номер 8(34343)2-11-24</a:t>
            </a:r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dirty="0">
                <a:solidFill>
                  <a:schemeClr val="bg1"/>
                </a:solidFill>
              </a:rPr>
              <a:t>ФИО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4644429"/>
            <a:ext cx="603250" cy="512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Прямоугольник 26"/>
          <p:cNvSpPr/>
          <p:nvPr/>
        </p:nvSpPr>
        <p:spPr>
          <a:xfrm>
            <a:off x="7812360" y="5157193"/>
            <a:ext cx="81927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>
                <a:solidFill>
                  <a:schemeClr val="bg1"/>
                </a:solidFill>
              </a:rPr>
              <a:t>Отделение </a:t>
            </a:r>
            <a:r>
              <a:rPr lang="ru-RU" sz="500" dirty="0">
                <a:solidFill>
                  <a:schemeClr val="bg1"/>
                </a:solidFill>
              </a:rPr>
              <a:t>Фонда пенсионного</a:t>
            </a:r>
          </a:p>
          <a:p>
            <a:r>
              <a:rPr lang="ru-RU" sz="500" dirty="0">
                <a:solidFill>
                  <a:schemeClr val="bg1"/>
                </a:solidFill>
              </a:rPr>
              <a:t>и социального страхования РФ</a:t>
            </a:r>
          </a:p>
          <a:p>
            <a:r>
              <a:rPr lang="ru-RU" sz="500" dirty="0">
                <a:solidFill>
                  <a:schemeClr val="bg1"/>
                </a:solidFill>
              </a:rPr>
              <a:t>по </a:t>
            </a:r>
            <a:r>
              <a:rPr lang="ru-RU" sz="500" dirty="0" smtClean="0">
                <a:solidFill>
                  <a:schemeClr val="bg1"/>
                </a:solidFill>
              </a:rPr>
              <a:t>Свердловской области</a:t>
            </a:r>
            <a:endParaRPr lang="ru-RU" sz="500" dirty="0">
              <a:solidFill>
                <a:schemeClr val="bg1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415" y="5764649"/>
            <a:ext cx="865187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2379689"/>
              </p:ext>
            </p:extLst>
          </p:nvPr>
        </p:nvGraphicFramePr>
        <p:xfrm>
          <a:off x="467544" y="1052736"/>
          <a:ext cx="7200800" cy="5641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0133"/>
                <a:gridCol w="4244023"/>
                <a:gridCol w="1756644"/>
              </a:tblGrid>
              <a:tr h="259808"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Время</a:t>
                      </a:r>
                      <a:endParaRPr lang="ru-RU" dirty="0"/>
                    </a:p>
                  </a:txBody>
                  <a:tcPr/>
                </a:tc>
              </a:tr>
              <a:tr h="34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16.09.2026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Нейрогимнастика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17.09.2026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Мастер класс  по изготовлению бус (с собой принести разные бусинки, мелкие ракушки и тд.)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914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18.09.2026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42875" algn="l"/>
                          <a:tab pos="336550" algn="ctr"/>
                        </a:tabLs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21.09.2026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</a:t>
                      </a: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Творческая</a:t>
                      </a:r>
                      <a:r>
                        <a:rPr lang="ru-RU" sz="110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мастерская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22.09.2026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пенсионной  грамотности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23.09.2026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Настольные игры (лото, домино, шашки)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24.09.2026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Просмотр </a:t>
                      </a:r>
                      <a:r>
                        <a:rPr lang="ru-RU" sz="110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художественного фильма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32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25.09.2026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Прогулка в лес на тропу здоровья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28.09.2026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воздухе.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Литературная гостиная «Писатели, с которыми мы победили»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27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29.09.2026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Зарядка на свежем воздух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Уроки финансовой грамотности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Йога для начинающих (с собой коврик для занятий)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92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30.09.2026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Праздник Осени 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Викторина «История воссоединения ДНР»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10:.00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11.00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4508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413</Words>
  <Application>Microsoft Office PowerPoint</Application>
  <PresentationFormat>Экран (4:3)</PresentationFormat>
  <Paragraphs>129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Новоселова Ольга Анатольевна</dc:creator>
  <cp:lastModifiedBy>Мокерова Валентина Георгиевна</cp:lastModifiedBy>
  <cp:revision>54</cp:revision>
  <dcterms:created xsi:type="dcterms:W3CDTF">2026-01-12T07:20:14Z</dcterms:created>
  <dcterms:modified xsi:type="dcterms:W3CDTF">2026-08-27T10:10:25Z</dcterms:modified>
</cp:coreProperties>
</file>