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1" r:id="rId2"/>
    <p:sldId id="264" r:id="rId3"/>
  </p:sldIdLst>
  <p:sldSz cx="7556500" cy="10693400"/>
  <p:notesSz cx="6808788" cy="99409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2010" y="7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511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t" anchorCtr="0" compatLnSpc="1">
            <a:prstTxWarp prst="textNoShape">
              <a:avLst/>
            </a:prstTxWarp>
          </a:bodyPr>
          <a:lstStyle>
            <a:lvl1pPr defTabSz="839788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t" anchorCtr="0" compatLnSpc="1">
            <a:prstTxWarp prst="textNoShape">
              <a:avLst/>
            </a:prstTxWarp>
          </a:bodyPr>
          <a:lstStyle>
            <a:lvl1pPr algn="r" defTabSz="839788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20EB24A-DF70-4790-BD7E-5CD25C270FD3}" type="datetimeFigureOut">
              <a:rPr lang="ru-RU"/>
              <a:pPr>
                <a:defRPr/>
              </a:pPr>
              <a:t>28.08.2026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 bwMode="auto">
          <a:xfrm>
            <a:off x="0" y="9442450"/>
            <a:ext cx="29511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b" anchorCtr="0" compatLnSpc="1">
            <a:prstTxWarp prst="textNoShape">
              <a:avLst/>
            </a:prstTxWarp>
          </a:bodyPr>
          <a:lstStyle>
            <a:lvl1pPr defTabSz="839788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 bwMode="auto">
          <a:xfrm>
            <a:off x="3856038" y="9442450"/>
            <a:ext cx="295116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b" anchorCtr="0" compatLnSpc="1">
            <a:prstTxWarp prst="textNoShape">
              <a:avLst/>
            </a:prstTxWarp>
          </a:bodyPr>
          <a:lstStyle>
            <a:lvl1pPr algn="r" defTabSz="839788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E339DF7-1438-4815-BE7D-263CA72A6B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511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t" anchorCtr="0" compatLnSpc="1">
            <a:prstTxWarp prst="textNoShape">
              <a:avLst/>
            </a:prstTxWarp>
          </a:bodyPr>
          <a:lstStyle>
            <a:lvl1pPr defTabSz="839788">
              <a:defRPr sz="11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1" name="Дата 2"/>
          <p:cNvSpPr>
            <a:spLocks noGrp="1"/>
          </p:cNvSpPr>
          <p:nvPr>
            <p:ph type="dt" idx="1"/>
          </p:nvPr>
        </p:nvSpPr>
        <p:spPr bwMode="auto">
          <a:xfrm>
            <a:off x="3856038" y="0"/>
            <a:ext cx="295116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t" anchorCtr="0" compatLnSpc="1">
            <a:prstTxWarp prst="textNoShape">
              <a:avLst/>
            </a:prstTxWarp>
          </a:bodyPr>
          <a:lstStyle>
            <a:lvl1pPr algn="r" defTabSz="839788">
              <a:defRPr sz="11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938A0682-BBD9-41F8-94F6-60877B15BC05}" type="datetimeFigureOut">
              <a:rPr lang="ru-RU"/>
              <a:pPr>
                <a:defRPr/>
              </a:pPr>
              <a:t>28.08.2026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19325" y="1243013"/>
            <a:ext cx="237013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1038" y="4784725"/>
            <a:ext cx="5446712" cy="391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174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42450"/>
            <a:ext cx="29511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b" anchorCtr="0" compatLnSpc="1">
            <a:prstTxWarp prst="textNoShape">
              <a:avLst/>
            </a:prstTxWarp>
          </a:bodyPr>
          <a:lstStyle>
            <a:lvl1pPr defTabSz="839788">
              <a:defRPr sz="11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5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56038" y="9442450"/>
            <a:ext cx="295116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14" tIns="41957" rIns="83914" bIns="41957" numCol="1" anchor="b" anchorCtr="0" compatLnSpc="1">
            <a:prstTxWarp prst="textNoShape">
              <a:avLst/>
            </a:prstTxWarp>
          </a:bodyPr>
          <a:lstStyle>
            <a:lvl1pPr algn="r" defTabSz="839788">
              <a:defRPr sz="11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BB07611-F3FC-4051-8FF2-98ACC9D2D2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7DEED-C56E-475D-B1C7-1A7057357AAA}" type="datetimeFigureOut">
              <a:rPr lang="en-US"/>
              <a:pPr>
                <a:defRPr/>
              </a:pPr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1EA3B-768C-48D0-B0B7-8ADD1F7513F8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AFD45-7E71-427C-B212-385323360989}" type="datetimeFigureOut">
              <a:rPr lang="en-US"/>
              <a:pPr>
                <a:defRPr/>
              </a:pPr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10872-ADFA-43AB-8864-2E7207DA7FE3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9F4BF-AC99-48B7-B6FF-F9F6E9CBDB3C}" type="datetimeFigureOut">
              <a:rPr lang="en-US"/>
              <a:pPr>
                <a:defRPr/>
              </a:pPr>
              <a:t>8/28/2026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E91B5-D599-466A-86C8-0C487EFC4E34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0317D-793A-45A8-B92C-BDF063E38F16}" type="datetimeFigureOut">
              <a:rPr lang="en-US"/>
              <a:pPr>
                <a:defRPr/>
              </a:pPr>
              <a:t>8/28/2026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4F17B-FD40-436E-B145-3AF442C85593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E001B-1C33-4B38-B5BB-FD8281F63A95}" type="datetimeFigureOut">
              <a:rPr lang="en-US"/>
              <a:pPr>
                <a:defRPr/>
              </a:pPr>
              <a:t>8/28/2026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BF78C-A19E-430D-BD1A-7FC44F8D58B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Holder 2"/>
          <p:cNvSpPr>
            <a:spLocks noGrp="1"/>
          </p:cNvSpPr>
          <p:nvPr>
            <p:ph type="title"/>
          </p:nvPr>
        </p:nvSpPr>
        <p:spPr bwMode="auto">
          <a:xfrm>
            <a:off x="4822825" y="317500"/>
            <a:ext cx="2316163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1027" name="Holder 3"/>
          <p:cNvSpPr>
            <a:spLocks noGrp="1"/>
          </p:cNvSpPr>
          <p:nvPr>
            <p:ph type="body" idx="1"/>
          </p:nvPr>
        </p:nvSpPr>
        <p:spPr bwMode="auto">
          <a:xfrm>
            <a:off x="377825" y="2459038"/>
            <a:ext cx="6807200" cy="705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750" y="9944100"/>
            <a:ext cx="2419350" cy="534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100"/>
            <a:ext cx="1739900" cy="534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6B4AB31-D49A-470E-997A-2EEB0D1FBA6B}" type="datetimeFigureOut">
              <a:rPr lang="en-US"/>
              <a:pPr>
                <a:defRPr/>
              </a:pPr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125" y="9944100"/>
            <a:ext cx="1739900" cy="5349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er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3044C67-3F1B-47D5-A820-6573925F1AF8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1" r:id="rId3"/>
    <p:sldLayoutId id="2147483650" r:id="rId4"/>
    <p:sldLayoutId id="2147483649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object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2050" y="88900"/>
            <a:ext cx="3719513" cy="165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8" name="object 35"/>
          <p:cNvSpPr>
            <a:spLocks/>
          </p:cNvSpPr>
          <p:nvPr/>
        </p:nvSpPr>
        <p:spPr bwMode="auto">
          <a:xfrm>
            <a:off x="211138" y="6946900"/>
            <a:ext cx="7345362" cy="3616325"/>
          </a:xfrm>
          <a:custGeom>
            <a:avLst/>
            <a:gdLst>
              <a:gd name="T0" fmla="*/ 1587 w 7345680"/>
              <a:gd name="T1" fmla="*/ 3885818 h 3583940"/>
              <a:gd name="T2" fmla="*/ 7342214 w 7345680"/>
              <a:gd name="T3" fmla="*/ 1516487 h 3583940"/>
              <a:gd name="T4" fmla="*/ 7195277 w 7345680"/>
              <a:gd name="T5" fmla="*/ 1544854 h 3583940"/>
              <a:gd name="T6" fmla="*/ 7041811 w 7345680"/>
              <a:gd name="T7" fmla="*/ 1570392 h 3583940"/>
              <a:gd name="T8" fmla="*/ 6882226 w 7345680"/>
              <a:gd name="T9" fmla="*/ 1593042 h 3583940"/>
              <a:gd name="T10" fmla="*/ 6716837 w 7345680"/>
              <a:gd name="T11" fmla="*/ 1612739 h 3583940"/>
              <a:gd name="T12" fmla="*/ 6545989 w 7345680"/>
              <a:gd name="T13" fmla="*/ 1629425 h 3583940"/>
              <a:gd name="T14" fmla="*/ 6370032 w 7345680"/>
              <a:gd name="T15" fmla="*/ 1643040 h 3583940"/>
              <a:gd name="T16" fmla="*/ 6189308 w 7345680"/>
              <a:gd name="T17" fmla="*/ 1653520 h 3583940"/>
              <a:gd name="T18" fmla="*/ 6004168 w 7345680"/>
              <a:gd name="T19" fmla="*/ 1660805 h 3583940"/>
              <a:gd name="T20" fmla="*/ 5814953 w 7345680"/>
              <a:gd name="T21" fmla="*/ 1664834 h 3583940"/>
              <a:gd name="T22" fmla="*/ 5622013 w 7345680"/>
              <a:gd name="T23" fmla="*/ 1665546 h 3583940"/>
              <a:gd name="T24" fmla="*/ 5425694 w 7345680"/>
              <a:gd name="T25" fmla="*/ 1662883 h 3583940"/>
              <a:gd name="T26" fmla="*/ 5226342 w 7345680"/>
              <a:gd name="T27" fmla="*/ 1656777 h 3583940"/>
              <a:gd name="T28" fmla="*/ 5024303 w 7345680"/>
              <a:gd name="T29" fmla="*/ 1647176 h 3583940"/>
              <a:gd name="T30" fmla="*/ 4819956 w 7345680"/>
              <a:gd name="T31" fmla="*/ 1634008 h 3583940"/>
              <a:gd name="T32" fmla="*/ 4613585 w 7345680"/>
              <a:gd name="T33" fmla="*/ 1617223 h 3583940"/>
              <a:gd name="T34" fmla="*/ 4405562 w 7345680"/>
              <a:gd name="T35" fmla="*/ 1596750 h 3583940"/>
              <a:gd name="T36" fmla="*/ 4196239 w 7345680"/>
              <a:gd name="T37" fmla="*/ 1572537 h 3583940"/>
              <a:gd name="T38" fmla="*/ 3985979 w 7345680"/>
              <a:gd name="T39" fmla="*/ 1544517 h 3583940"/>
              <a:gd name="T40" fmla="*/ 3775109 w 7345680"/>
              <a:gd name="T41" fmla="*/ 1512629 h 3583940"/>
              <a:gd name="T42" fmla="*/ 3563976 w 7345680"/>
              <a:gd name="T43" fmla="*/ 1476818 h 3583940"/>
              <a:gd name="T44" fmla="*/ 3352913 w 7345680"/>
              <a:gd name="T45" fmla="*/ 1437017 h 3583940"/>
              <a:gd name="T46" fmla="*/ 3142294 w 7345680"/>
              <a:gd name="T47" fmla="*/ 1393167 h 3583940"/>
              <a:gd name="T48" fmla="*/ 2932437 w 7345680"/>
              <a:gd name="T49" fmla="*/ 1345206 h 3583940"/>
              <a:gd name="T50" fmla="*/ 2775780 w 7345680"/>
              <a:gd name="T51" fmla="*/ 1306501 h 3583940"/>
              <a:gd name="T52" fmla="*/ 2671753 w 7345680"/>
              <a:gd name="T53" fmla="*/ 1279380 h 3583940"/>
              <a:gd name="T54" fmla="*/ 2568115 w 7345680"/>
              <a:gd name="T55" fmla="*/ 1251200 h 3583940"/>
              <a:gd name="T56" fmla="*/ 2464928 w 7345680"/>
              <a:gd name="T57" fmla="*/ 1221949 h 3583940"/>
              <a:gd name="T58" fmla="*/ 2362198 w 7345680"/>
              <a:gd name="T59" fmla="*/ 1191619 h 3583940"/>
              <a:gd name="T60" fmla="*/ 2259987 w 7345680"/>
              <a:gd name="T61" fmla="*/ 1160207 h 3583940"/>
              <a:gd name="T62" fmla="*/ 2158339 w 7345680"/>
              <a:gd name="T63" fmla="*/ 1127702 h 3583940"/>
              <a:gd name="T64" fmla="*/ 2057304 w 7345680"/>
              <a:gd name="T65" fmla="*/ 1094095 h 3583940"/>
              <a:gd name="T66" fmla="*/ 1956910 w 7345680"/>
              <a:gd name="T67" fmla="*/ 1059381 h 3583940"/>
              <a:gd name="T68" fmla="*/ 1857217 w 7345680"/>
              <a:gd name="T69" fmla="*/ 1023553 h 3583940"/>
              <a:gd name="T70" fmla="*/ 1758250 w 7345680"/>
              <a:gd name="T71" fmla="*/ 986601 h 3583940"/>
              <a:gd name="T72" fmla="*/ 1660062 w 7345680"/>
              <a:gd name="T73" fmla="*/ 948519 h 3583940"/>
              <a:gd name="T74" fmla="*/ 1562696 w 7345680"/>
              <a:gd name="T75" fmla="*/ 909299 h 3583940"/>
              <a:gd name="T76" fmla="*/ 1466205 w 7345680"/>
              <a:gd name="T77" fmla="*/ 868932 h 3583940"/>
              <a:gd name="T78" fmla="*/ 1370613 w 7345680"/>
              <a:gd name="T79" fmla="*/ 827413 h 3583940"/>
              <a:gd name="T80" fmla="*/ 1275973 w 7345680"/>
              <a:gd name="T81" fmla="*/ 784732 h 3583940"/>
              <a:gd name="T82" fmla="*/ 1182328 w 7345680"/>
              <a:gd name="T83" fmla="*/ 740882 h 3583940"/>
              <a:gd name="T84" fmla="*/ 1089721 w 7345680"/>
              <a:gd name="T85" fmla="*/ 695858 h 3583940"/>
              <a:gd name="T86" fmla="*/ 998197 w 7345680"/>
              <a:gd name="T87" fmla="*/ 649648 h 3583940"/>
              <a:gd name="T88" fmla="*/ 907798 w 7345680"/>
              <a:gd name="T89" fmla="*/ 602246 h 3583940"/>
              <a:gd name="T90" fmla="*/ 818567 w 7345680"/>
              <a:gd name="T91" fmla="*/ 553645 h 3583940"/>
              <a:gd name="T92" fmla="*/ 730538 w 7345680"/>
              <a:gd name="T93" fmla="*/ 503840 h 3583940"/>
              <a:gd name="T94" fmla="*/ 643774 w 7345680"/>
              <a:gd name="T95" fmla="*/ 452815 h 3583940"/>
              <a:gd name="T96" fmla="*/ 558308 w 7345680"/>
              <a:gd name="T97" fmla="*/ 400569 h 3583940"/>
              <a:gd name="T98" fmla="*/ 474175 w 7345680"/>
              <a:gd name="T99" fmla="*/ 347099 h 3583940"/>
              <a:gd name="T100" fmla="*/ 391435 w 7345680"/>
              <a:gd name="T101" fmla="*/ 292386 h 3583940"/>
              <a:gd name="T102" fmla="*/ 310124 w 7345680"/>
              <a:gd name="T103" fmla="*/ 236427 h 3583940"/>
              <a:gd name="T104" fmla="*/ 230275 w 7345680"/>
              <a:gd name="T105" fmla="*/ 179219 h 3583940"/>
              <a:gd name="T106" fmla="*/ 151941 w 7345680"/>
              <a:gd name="T107" fmla="*/ 120750 h 3583940"/>
              <a:gd name="T108" fmla="*/ 75174 w 7345680"/>
              <a:gd name="T109" fmla="*/ 61011 h 3583940"/>
              <a:gd name="T110" fmla="*/ 0 w 7345680"/>
              <a:gd name="T111" fmla="*/ 0 h 358394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7345680"/>
              <a:gd name="T169" fmla="*/ 0 h 3583940"/>
              <a:gd name="T170" fmla="*/ 7345680 w 7345680"/>
              <a:gd name="T171" fmla="*/ 3583940 h 358394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9219" name="Группа 1"/>
          <p:cNvGrpSpPr>
            <a:grpSpLocks/>
          </p:cNvGrpSpPr>
          <p:nvPr/>
        </p:nvGrpSpPr>
        <p:grpSpPr bwMode="auto">
          <a:xfrm>
            <a:off x="644525" y="8177213"/>
            <a:ext cx="1147763" cy="131762"/>
            <a:chOff x="644464" y="8176450"/>
            <a:chExt cx="1147890" cy="132842"/>
          </a:xfrm>
        </p:grpSpPr>
        <p:pic>
          <p:nvPicPr>
            <p:cNvPr id="9298" name="object 3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4464" y="8176460"/>
              <a:ext cx="103162" cy="13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99" name="object 37"/>
            <p:cNvSpPr>
              <a:spLocks/>
            </p:cNvSpPr>
            <p:nvPr/>
          </p:nvSpPr>
          <p:spPr bwMode="auto">
            <a:xfrm>
              <a:off x="771347" y="8178076"/>
              <a:ext cx="94615" cy="129539"/>
            </a:xfrm>
            <a:custGeom>
              <a:avLst/>
              <a:gdLst>
                <a:gd name="T0" fmla="*/ 94272 w 94615"/>
                <a:gd name="T1" fmla="*/ 0 h 129540"/>
                <a:gd name="T2" fmla="*/ 0 w 94615"/>
                <a:gd name="T3" fmla="*/ 0 h 129540"/>
                <a:gd name="T4" fmla="*/ 0 w 94615"/>
                <a:gd name="T5" fmla="*/ 20320 h 129540"/>
                <a:gd name="T6" fmla="*/ 0 w 94615"/>
                <a:gd name="T7" fmla="*/ 59690 h 129540"/>
                <a:gd name="T8" fmla="*/ 0 w 94615"/>
                <a:gd name="T9" fmla="*/ 80001 h 129540"/>
                <a:gd name="T10" fmla="*/ 0 w 94615"/>
                <a:gd name="T11" fmla="*/ 129531 h 129540"/>
                <a:gd name="T12" fmla="*/ 23952 w 94615"/>
                <a:gd name="T13" fmla="*/ 129531 h 129540"/>
                <a:gd name="T14" fmla="*/ 23952 w 94615"/>
                <a:gd name="T15" fmla="*/ 80001 h 129540"/>
                <a:gd name="T16" fmla="*/ 86321 w 94615"/>
                <a:gd name="T17" fmla="*/ 80001 h 129540"/>
                <a:gd name="T18" fmla="*/ 86321 w 94615"/>
                <a:gd name="T19" fmla="*/ 59690 h 129540"/>
                <a:gd name="T20" fmla="*/ 23952 w 94615"/>
                <a:gd name="T21" fmla="*/ 59690 h 129540"/>
                <a:gd name="T22" fmla="*/ 23952 w 94615"/>
                <a:gd name="T23" fmla="*/ 20320 h 129540"/>
                <a:gd name="T24" fmla="*/ 94272 w 94615"/>
                <a:gd name="T25" fmla="*/ 20320 h 129540"/>
                <a:gd name="T26" fmla="*/ 94272 w 94615"/>
                <a:gd name="T27" fmla="*/ 0 h 1295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4615"/>
                <a:gd name="T43" fmla="*/ 0 h 129540"/>
                <a:gd name="T44" fmla="*/ 94615 w 94615"/>
                <a:gd name="T45" fmla="*/ 129540 h 12954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9300" name="object 3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88787" y="8176459"/>
              <a:ext cx="292329" cy="13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301" name="object 3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01703" y="8176450"/>
              <a:ext cx="319170" cy="132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302" name="object 40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545588" y="8178271"/>
              <a:ext cx="110324" cy="129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303" name="object 41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679286" y="8178274"/>
              <a:ext cx="113068" cy="131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220" name="object 42"/>
          <p:cNvSpPr>
            <a:spLocks noGrp="1"/>
          </p:cNvSpPr>
          <p:nvPr>
            <p:ph type="title"/>
          </p:nvPr>
        </p:nvSpPr>
        <p:spPr>
          <a:xfrm>
            <a:off x="3794125" y="317500"/>
            <a:ext cx="3344863" cy="1109663"/>
          </a:xfrm>
        </p:spPr>
        <p:txBody>
          <a:bodyPr tIns="81280"/>
          <a:lstStyle/>
          <a:p>
            <a:pPr marL="438150" indent="-427038" algn="r" eaLnBrk="1" hangingPunct="1">
              <a:lnSpc>
                <a:spcPts val="2700"/>
              </a:lnSpc>
            </a:pPr>
            <a:r>
              <a:rPr lang="ru-RU" smtClean="0">
                <a:latin typeface="Calibri" pitchFamily="34" charset="0"/>
              </a:rPr>
              <a:t>МЕРОПРИЯТИЯ НА сентябрь</a:t>
            </a:r>
            <a:br>
              <a:rPr lang="ru-RU" smtClean="0">
                <a:latin typeface="Calibri" pitchFamily="34" charset="0"/>
              </a:rPr>
            </a:br>
            <a:r>
              <a:rPr lang="ru-RU" smtClean="0">
                <a:latin typeface="Calibri" pitchFamily="34" charset="0"/>
              </a:rPr>
              <a:t>2026</a:t>
            </a:r>
          </a:p>
        </p:txBody>
      </p:sp>
      <p:sp>
        <p:nvSpPr>
          <p:cNvPr id="9221" name="object 43"/>
          <p:cNvSpPr txBox="1">
            <a:spLocks noChangeArrowheads="1"/>
          </p:cNvSpPr>
          <p:nvPr/>
        </p:nvSpPr>
        <p:spPr bwMode="auto">
          <a:xfrm>
            <a:off x="196850" y="8531225"/>
            <a:ext cx="55245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74625" rIns="0" bIns="0">
            <a:spAutoFit/>
          </a:bodyPr>
          <a:lstStyle/>
          <a:p>
            <a:pPr marL="12700">
              <a:lnSpc>
                <a:spcPct val="76000"/>
              </a:lnSpc>
              <a:spcBef>
                <a:spcPts val="1375"/>
              </a:spcBef>
            </a:pPr>
            <a:r>
              <a:rPr lang="ru-RU" sz="3600" b="1">
                <a:solidFill>
                  <a:srgbClr val="FFFFFF"/>
                </a:solidFill>
                <a:latin typeface="Calibri" pitchFamily="34" charset="0"/>
              </a:rPr>
              <a:t>ПРИХОДИТЕ, МЫ ВАС ЖДЕМ!</a:t>
            </a:r>
            <a:endParaRPr lang="ru-RU" sz="36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1425"/>
              </a:lnSpc>
              <a:spcBef>
                <a:spcPts val="1038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  <a:t>Наши контакты:</a:t>
            </a:r>
            <a:endParaRPr lang="ru-RU" sz="13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  <a:t>Адрес: г.Североуральск. ул.Ленина д.10</a:t>
            </a:r>
            <a:b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</a:br>
            <a: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  <a:t>Контактный номер +79002024803</a:t>
            </a:r>
            <a:endParaRPr lang="ru-RU" sz="1300">
              <a:solidFill>
                <a:srgbClr val="FFFFFF"/>
              </a:solidFill>
              <a:latin typeface="Calibri" pitchFamily="34" charset="0"/>
            </a:endParaRPr>
          </a:p>
          <a:p>
            <a:pPr marL="12700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  <a:t>Климова Е.С.</a:t>
            </a:r>
            <a:endParaRPr lang="ru-RU" sz="13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1425"/>
              </a:lnSpc>
              <a:spcBef>
                <a:spcPts val="1038"/>
              </a:spcBef>
            </a:pPr>
            <a:endParaRPr lang="ru-RU" sz="13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222" name="object 44"/>
          <p:cNvSpPr txBox="1">
            <a:spLocks noChangeArrowheads="1"/>
          </p:cNvSpPr>
          <p:nvPr/>
        </p:nvSpPr>
        <p:spPr bwMode="auto">
          <a:xfrm>
            <a:off x="3549650" y="7175500"/>
            <a:ext cx="35052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>
              <a:lnSpc>
                <a:spcPct val="113000"/>
              </a:lnSpc>
              <a:spcBef>
                <a:spcPts val="100"/>
              </a:spcBef>
            </a:pPr>
            <a:r>
              <a:rPr lang="ru-RU" sz="1600" b="1">
                <a:latin typeface="Calibri" pitchFamily="34" charset="0"/>
                <a:sym typeface="+mn-ea"/>
              </a:rPr>
              <a:t>Время работы: </a:t>
            </a:r>
          </a:p>
          <a:p>
            <a:pPr>
              <a:lnSpc>
                <a:spcPct val="113000"/>
              </a:lnSpc>
              <a:spcBef>
                <a:spcPts val="100"/>
              </a:spcBef>
            </a:pPr>
            <a:r>
              <a:rPr lang="ru-RU" sz="1600" b="1">
                <a:latin typeface="Calibri" pitchFamily="34" charset="0"/>
                <a:sym typeface="+mn-ea"/>
              </a:rPr>
              <a:t>понедельник – </a:t>
            </a:r>
            <a:r>
              <a:rPr lang="ru-RU" altLang="en-US" sz="1600" b="1">
                <a:latin typeface="Calibri" pitchFamily="34" charset="0"/>
                <a:sym typeface="+mn-ea"/>
              </a:rPr>
              <a:t>четверг </a:t>
            </a:r>
            <a:r>
              <a:rPr lang="ru-RU" sz="1600" b="1">
                <a:latin typeface="Calibri" pitchFamily="34" charset="0"/>
                <a:sym typeface="+mn-ea"/>
              </a:rPr>
              <a:t>0</a:t>
            </a:r>
            <a:r>
              <a:rPr lang="ru-RU" altLang="en-US" sz="1600" b="1">
                <a:latin typeface="Calibri" pitchFamily="34" charset="0"/>
                <a:sym typeface="+mn-ea"/>
              </a:rPr>
              <a:t>8:</a:t>
            </a:r>
            <a:r>
              <a:rPr lang="ru-RU" sz="1600" b="1">
                <a:latin typeface="Calibri" pitchFamily="34" charset="0"/>
                <a:sym typeface="+mn-ea"/>
              </a:rPr>
              <a:t>30 – 17:30</a:t>
            </a:r>
            <a:r>
              <a:rPr lang="ru-RU" altLang="en-US" sz="1600" b="1">
                <a:solidFill>
                  <a:srgbClr val="58595B"/>
                </a:solidFill>
                <a:latin typeface="Calibri" pitchFamily="34" charset="0"/>
                <a:sym typeface="+mn-ea"/>
              </a:rPr>
              <a:t> </a:t>
            </a:r>
          </a:p>
          <a:p>
            <a:pPr>
              <a:lnSpc>
                <a:spcPct val="113000"/>
              </a:lnSpc>
              <a:spcBef>
                <a:spcPts val="100"/>
              </a:spcBef>
            </a:pPr>
            <a:r>
              <a:rPr lang="ru-RU" altLang="en-US" sz="1600" b="1">
                <a:solidFill>
                  <a:srgbClr val="000000"/>
                </a:solidFill>
                <a:latin typeface="Calibri" pitchFamily="34" charset="0"/>
                <a:sym typeface="+mn-ea"/>
              </a:rPr>
              <a:t>пятница 08:30 - 16.30</a:t>
            </a:r>
            <a:endParaRPr lang="ru-RU" sz="160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9223" name="Группа 103"/>
          <p:cNvGrpSpPr>
            <a:grpSpLocks/>
          </p:cNvGrpSpPr>
          <p:nvPr/>
        </p:nvGrpSpPr>
        <p:grpSpPr bwMode="auto">
          <a:xfrm>
            <a:off x="512763" y="488950"/>
            <a:ext cx="2517775" cy="984250"/>
            <a:chOff x="512394" y="489204"/>
            <a:chExt cx="2518182" cy="983928"/>
          </a:xfrm>
        </p:grpSpPr>
        <p:pic>
          <p:nvPicPr>
            <p:cNvPr id="9278" name="object 49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12394" y="489204"/>
              <a:ext cx="839343" cy="957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79" name="object 50"/>
            <p:cNvSpPr>
              <a:spLocks/>
            </p:cNvSpPr>
            <p:nvPr/>
          </p:nvSpPr>
          <p:spPr bwMode="auto">
            <a:xfrm>
              <a:off x="1577060" y="814692"/>
              <a:ext cx="295275" cy="185420"/>
            </a:xfrm>
            <a:custGeom>
              <a:avLst/>
              <a:gdLst>
                <a:gd name="T0" fmla="*/ 149402 w 295275"/>
                <a:gd name="T1" fmla="*/ 132089 h 185419"/>
                <a:gd name="T2" fmla="*/ 126225 w 295275"/>
                <a:gd name="T3" fmla="*/ 132089 h 185419"/>
                <a:gd name="T4" fmla="*/ 126225 w 295275"/>
                <a:gd name="T5" fmla="*/ 0 h 185419"/>
                <a:gd name="T6" fmla="*/ 104965 w 295275"/>
                <a:gd name="T7" fmla="*/ 0 h 185419"/>
                <a:gd name="T8" fmla="*/ 104965 w 295275"/>
                <a:gd name="T9" fmla="*/ 132089 h 185419"/>
                <a:gd name="T10" fmla="*/ 21259 w 295275"/>
                <a:gd name="T11" fmla="*/ 132089 h 185419"/>
                <a:gd name="T12" fmla="*/ 21259 w 295275"/>
                <a:gd name="T13" fmla="*/ 0 h 185419"/>
                <a:gd name="T14" fmla="*/ 0 w 295275"/>
                <a:gd name="T15" fmla="*/ 0 h 185419"/>
                <a:gd name="T16" fmla="*/ 0 w 295275"/>
                <a:gd name="T17" fmla="*/ 132089 h 185419"/>
                <a:gd name="T18" fmla="*/ 0 w 295275"/>
                <a:gd name="T19" fmla="*/ 151139 h 185419"/>
                <a:gd name="T20" fmla="*/ 129438 w 295275"/>
                <a:gd name="T21" fmla="*/ 151139 h 185419"/>
                <a:gd name="T22" fmla="*/ 129438 w 295275"/>
                <a:gd name="T23" fmla="*/ 185429 h 185419"/>
                <a:gd name="T24" fmla="*/ 149402 w 295275"/>
                <a:gd name="T25" fmla="*/ 185429 h 185419"/>
                <a:gd name="T26" fmla="*/ 149402 w 295275"/>
                <a:gd name="T27" fmla="*/ 151139 h 185419"/>
                <a:gd name="T28" fmla="*/ 149402 w 295275"/>
                <a:gd name="T29" fmla="*/ 132089 h 185419"/>
                <a:gd name="T30" fmla="*/ 295008 w 295275"/>
                <a:gd name="T31" fmla="*/ 132089 h 185419"/>
                <a:gd name="T32" fmla="*/ 207429 w 295275"/>
                <a:gd name="T33" fmla="*/ 132089 h 185419"/>
                <a:gd name="T34" fmla="*/ 207429 w 295275"/>
                <a:gd name="T35" fmla="*/ 83820 h 185419"/>
                <a:gd name="T36" fmla="*/ 282778 w 295275"/>
                <a:gd name="T37" fmla="*/ 83820 h 185419"/>
                <a:gd name="T38" fmla="*/ 282778 w 295275"/>
                <a:gd name="T39" fmla="*/ 64770 h 185419"/>
                <a:gd name="T40" fmla="*/ 207429 w 295275"/>
                <a:gd name="T41" fmla="*/ 64770 h 185419"/>
                <a:gd name="T42" fmla="*/ 207429 w 295275"/>
                <a:gd name="T43" fmla="*/ 19050 h 185419"/>
                <a:gd name="T44" fmla="*/ 291998 w 295275"/>
                <a:gd name="T45" fmla="*/ 19050 h 185419"/>
                <a:gd name="T46" fmla="*/ 291998 w 295275"/>
                <a:gd name="T47" fmla="*/ 0 h 185419"/>
                <a:gd name="T48" fmla="*/ 185966 w 295275"/>
                <a:gd name="T49" fmla="*/ 0 h 185419"/>
                <a:gd name="T50" fmla="*/ 185966 w 295275"/>
                <a:gd name="T51" fmla="*/ 19050 h 185419"/>
                <a:gd name="T52" fmla="*/ 185966 w 295275"/>
                <a:gd name="T53" fmla="*/ 64770 h 185419"/>
                <a:gd name="T54" fmla="*/ 185966 w 295275"/>
                <a:gd name="T55" fmla="*/ 83820 h 185419"/>
                <a:gd name="T56" fmla="*/ 185966 w 295275"/>
                <a:gd name="T57" fmla="*/ 132089 h 185419"/>
                <a:gd name="T58" fmla="*/ 185966 w 295275"/>
                <a:gd name="T59" fmla="*/ 151139 h 185419"/>
                <a:gd name="T60" fmla="*/ 295008 w 295275"/>
                <a:gd name="T61" fmla="*/ 151139 h 185419"/>
                <a:gd name="T62" fmla="*/ 295008 w 295275"/>
                <a:gd name="T63" fmla="*/ 132089 h 18541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95275"/>
                <a:gd name="T97" fmla="*/ 0 h 185419"/>
                <a:gd name="T98" fmla="*/ 295275 w 295275"/>
                <a:gd name="T99" fmla="*/ 185419 h 18541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grpSp>
          <p:nvGrpSpPr>
            <p:cNvPr id="9280" name="object 51"/>
            <p:cNvGrpSpPr>
              <a:grpSpLocks/>
            </p:cNvGrpSpPr>
            <p:nvPr/>
          </p:nvGrpSpPr>
          <p:grpSpPr bwMode="auto"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9296" name="object 52"/>
              <p:cNvSpPr>
                <a:spLocks/>
              </p:cNvSpPr>
              <p:nvPr/>
            </p:nvSpPr>
            <p:spPr bwMode="auto">
              <a:xfrm>
                <a:off x="1917865" y="814806"/>
                <a:ext cx="290830" cy="151130"/>
              </a:xfrm>
              <a:custGeom>
                <a:avLst/>
                <a:gdLst>
                  <a:gd name="T0" fmla="*/ 129222 w 290830"/>
                  <a:gd name="T1" fmla="*/ 381 h 151130"/>
                  <a:gd name="T2" fmla="*/ 107759 w 290830"/>
                  <a:gd name="T3" fmla="*/ 381 h 151130"/>
                  <a:gd name="T4" fmla="*/ 107759 w 290830"/>
                  <a:gd name="T5" fmla="*/ 65151 h 151130"/>
                  <a:gd name="T6" fmla="*/ 21463 w 290830"/>
                  <a:gd name="T7" fmla="*/ 65151 h 151130"/>
                  <a:gd name="T8" fmla="*/ 21463 w 290830"/>
                  <a:gd name="T9" fmla="*/ 381 h 151130"/>
                  <a:gd name="T10" fmla="*/ 0 w 290830"/>
                  <a:gd name="T11" fmla="*/ 381 h 151130"/>
                  <a:gd name="T12" fmla="*/ 0 w 290830"/>
                  <a:gd name="T13" fmla="*/ 65151 h 151130"/>
                  <a:gd name="T14" fmla="*/ 0 w 290830"/>
                  <a:gd name="T15" fmla="*/ 84201 h 151130"/>
                  <a:gd name="T16" fmla="*/ 0 w 290830"/>
                  <a:gd name="T17" fmla="*/ 150241 h 151130"/>
                  <a:gd name="T18" fmla="*/ 21463 w 290830"/>
                  <a:gd name="T19" fmla="*/ 150241 h 151130"/>
                  <a:gd name="T20" fmla="*/ 21463 w 290830"/>
                  <a:gd name="T21" fmla="*/ 84201 h 151130"/>
                  <a:gd name="T22" fmla="*/ 107759 w 290830"/>
                  <a:gd name="T23" fmla="*/ 84201 h 151130"/>
                  <a:gd name="T24" fmla="*/ 107759 w 290830"/>
                  <a:gd name="T25" fmla="*/ 150241 h 151130"/>
                  <a:gd name="T26" fmla="*/ 129222 w 290830"/>
                  <a:gd name="T27" fmla="*/ 150241 h 151130"/>
                  <a:gd name="T28" fmla="*/ 129222 w 290830"/>
                  <a:gd name="T29" fmla="*/ 84201 h 151130"/>
                  <a:gd name="T30" fmla="*/ 129222 w 290830"/>
                  <a:gd name="T31" fmla="*/ 65151 h 151130"/>
                  <a:gd name="T32" fmla="*/ 129222 w 290830"/>
                  <a:gd name="T33" fmla="*/ 381 h 151130"/>
                  <a:gd name="T34" fmla="*/ 290398 w 290830"/>
                  <a:gd name="T35" fmla="*/ 0 h 151130"/>
                  <a:gd name="T36" fmla="*/ 166535 w 290830"/>
                  <a:gd name="T37" fmla="*/ 0 h 151130"/>
                  <a:gd name="T38" fmla="*/ 166535 w 290830"/>
                  <a:gd name="T39" fmla="*/ 19050 h 151130"/>
                  <a:gd name="T40" fmla="*/ 217843 w 290830"/>
                  <a:gd name="T41" fmla="*/ 19050 h 151130"/>
                  <a:gd name="T42" fmla="*/ 217843 w 290830"/>
                  <a:gd name="T43" fmla="*/ 151130 h 151130"/>
                  <a:gd name="T44" fmla="*/ 238874 w 290830"/>
                  <a:gd name="T45" fmla="*/ 151130 h 151130"/>
                  <a:gd name="T46" fmla="*/ 238874 w 290830"/>
                  <a:gd name="T47" fmla="*/ 19050 h 151130"/>
                  <a:gd name="T48" fmla="*/ 290398 w 290830"/>
                  <a:gd name="T49" fmla="*/ 19050 h 151130"/>
                  <a:gd name="T50" fmla="*/ 290398 w 290830"/>
                  <a:gd name="T51" fmla="*/ 0 h 15113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90830"/>
                  <a:gd name="T79" fmla="*/ 0 h 151130"/>
                  <a:gd name="T80" fmla="*/ 290830 w 290830"/>
                  <a:gd name="T81" fmla="*/ 151130 h 15113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pic>
            <p:nvPicPr>
              <p:cNvPr id="9297" name="object 53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2244123" y="815176"/>
                <a:ext cx="121272" cy="1502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281" name="object 54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556735" y="1049816"/>
              <a:ext cx="159702" cy="153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282" name="object 55"/>
            <p:cNvGrpSpPr>
              <a:grpSpLocks/>
            </p:cNvGrpSpPr>
            <p:nvPr/>
          </p:nvGrpSpPr>
          <p:grpSpPr bwMode="auto"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9294" name="object 56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1763029" y="1051534"/>
                <a:ext cx="122783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95" name="object 57"/>
              <p:cNvSpPr>
                <a:spLocks/>
              </p:cNvSpPr>
              <p:nvPr/>
            </p:nvSpPr>
            <p:spPr bwMode="auto">
              <a:xfrm>
                <a:off x="1917865" y="1051038"/>
                <a:ext cx="522605" cy="183515"/>
              </a:xfrm>
              <a:custGeom>
                <a:avLst/>
                <a:gdLst>
                  <a:gd name="T0" fmla="*/ 104749 w 522605"/>
                  <a:gd name="T1" fmla="*/ 495 h 183515"/>
                  <a:gd name="T2" fmla="*/ 83718 w 522605"/>
                  <a:gd name="T3" fmla="*/ 495 h 183515"/>
                  <a:gd name="T4" fmla="*/ 83718 w 522605"/>
                  <a:gd name="T5" fmla="*/ 132080 h 183515"/>
                  <a:gd name="T6" fmla="*/ 104749 w 522605"/>
                  <a:gd name="T7" fmla="*/ 132080 h 183515"/>
                  <a:gd name="T8" fmla="*/ 104749 w 522605"/>
                  <a:gd name="T9" fmla="*/ 495 h 183515"/>
                  <a:gd name="T10" fmla="*/ 210794 w 522605"/>
                  <a:gd name="T11" fmla="*/ 132575 h 183515"/>
                  <a:gd name="T12" fmla="*/ 188252 w 522605"/>
                  <a:gd name="T13" fmla="*/ 132575 h 183515"/>
                  <a:gd name="T14" fmla="*/ 188252 w 522605"/>
                  <a:gd name="T15" fmla="*/ 495 h 183515"/>
                  <a:gd name="T16" fmla="*/ 167220 w 522605"/>
                  <a:gd name="T17" fmla="*/ 495 h 183515"/>
                  <a:gd name="T18" fmla="*/ 167220 w 522605"/>
                  <a:gd name="T19" fmla="*/ 132575 h 183515"/>
                  <a:gd name="T20" fmla="*/ 166789 w 522605"/>
                  <a:gd name="T21" fmla="*/ 132575 h 183515"/>
                  <a:gd name="T22" fmla="*/ 21247 w 522605"/>
                  <a:gd name="T23" fmla="*/ 132575 h 183515"/>
                  <a:gd name="T24" fmla="*/ 21247 w 522605"/>
                  <a:gd name="T25" fmla="*/ 495 h 183515"/>
                  <a:gd name="T26" fmla="*/ 0 w 522605"/>
                  <a:gd name="T27" fmla="*/ 495 h 183515"/>
                  <a:gd name="T28" fmla="*/ 0 w 522605"/>
                  <a:gd name="T29" fmla="*/ 132575 h 183515"/>
                  <a:gd name="T30" fmla="*/ 0 w 522605"/>
                  <a:gd name="T31" fmla="*/ 150355 h 183515"/>
                  <a:gd name="T32" fmla="*/ 166789 w 522605"/>
                  <a:gd name="T33" fmla="*/ 150355 h 183515"/>
                  <a:gd name="T34" fmla="*/ 188252 w 522605"/>
                  <a:gd name="T35" fmla="*/ 150355 h 183515"/>
                  <a:gd name="T36" fmla="*/ 191046 w 522605"/>
                  <a:gd name="T37" fmla="*/ 150355 h 183515"/>
                  <a:gd name="T38" fmla="*/ 191046 w 522605"/>
                  <a:gd name="T39" fmla="*/ 183375 h 183515"/>
                  <a:gd name="T40" fmla="*/ 210794 w 522605"/>
                  <a:gd name="T41" fmla="*/ 183375 h 183515"/>
                  <a:gd name="T42" fmla="*/ 210794 w 522605"/>
                  <a:gd name="T43" fmla="*/ 150355 h 183515"/>
                  <a:gd name="T44" fmla="*/ 210794 w 522605"/>
                  <a:gd name="T45" fmla="*/ 132575 h 183515"/>
                  <a:gd name="T46" fmla="*/ 352691 w 522605"/>
                  <a:gd name="T47" fmla="*/ 132080 h 183515"/>
                  <a:gd name="T48" fmla="*/ 265112 w 522605"/>
                  <a:gd name="T49" fmla="*/ 132080 h 183515"/>
                  <a:gd name="T50" fmla="*/ 265112 w 522605"/>
                  <a:gd name="T51" fmla="*/ 83820 h 183515"/>
                  <a:gd name="T52" fmla="*/ 340461 w 522605"/>
                  <a:gd name="T53" fmla="*/ 83820 h 183515"/>
                  <a:gd name="T54" fmla="*/ 340461 w 522605"/>
                  <a:gd name="T55" fmla="*/ 64770 h 183515"/>
                  <a:gd name="T56" fmla="*/ 265112 w 522605"/>
                  <a:gd name="T57" fmla="*/ 64770 h 183515"/>
                  <a:gd name="T58" fmla="*/ 265112 w 522605"/>
                  <a:gd name="T59" fmla="*/ 19050 h 183515"/>
                  <a:gd name="T60" fmla="*/ 349681 w 522605"/>
                  <a:gd name="T61" fmla="*/ 19050 h 183515"/>
                  <a:gd name="T62" fmla="*/ 349681 w 522605"/>
                  <a:gd name="T63" fmla="*/ 0 h 183515"/>
                  <a:gd name="T64" fmla="*/ 243649 w 522605"/>
                  <a:gd name="T65" fmla="*/ 0 h 183515"/>
                  <a:gd name="T66" fmla="*/ 243649 w 522605"/>
                  <a:gd name="T67" fmla="*/ 19050 h 183515"/>
                  <a:gd name="T68" fmla="*/ 243649 w 522605"/>
                  <a:gd name="T69" fmla="*/ 64770 h 183515"/>
                  <a:gd name="T70" fmla="*/ 243649 w 522605"/>
                  <a:gd name="T71" fmla="*/ 83820 h 183515"/>
                  <a:gd name="T72" fmla="*/ 243649 w 522605"/>
                  <a:gd name="T73" fmla="*/ 132080 h 183515"/>
                  <a:gd name="T74" fmla="*/ 243649 w 522605"/>
                  <a:gd name="T75" fmla="*/ 151130 h 183515"/>
                  <a:gd name="T76" fmla="*/ 352691 w 522605"/>
                  <a:gd name="T77" fmla="*/ 151130 h 183515"/>
                  <a:gd name="T78" fmla="*/ 352691 w 522605"/>
                  <a:gd name="T79" fmla="*/ 132080 h 183515"/>
                  <a:gd name="T80" fmla="*/ 522490 w 522605"/>
                  <a:gd name="T81" fmla="*/ 495 h 183515"/>
                  <a:gd name="T82" fmla="*/ 501027 w 522605"/>
                  <a:gd name="T83" fmla="*/ 495 h 183515"/>
                  <a:gd name="T84" fmla="*/ 501027 w 522605"/>
                  <a:gd name="T85" fmla="*/ 65265 h 183515"/>
                  <a:gd name="T86" fmla="*/ 414731 w 522605"/>
                  <a:gd name="T87" fmla="*/ 65265 h 183515"/>
                  <a:gd name="T88" fmla="*/ 414731 w 522605"/>
                  <a:gd name="T89" fmla="*/ 495 h 183515"/>
                  <a:gd name="T90" fmla="*/ 393268 w 522605"/>
                  <a:gd name="T91" fmla="*/ 495 h 183515"/>
                  <a:gd name="T92" fmla="*/ 393268 w 522605"/>
                  <a:gd name="T93" fmla="*/ 65265 h 183515"/>
                  <a:gd name="T94" fmla="*/ 393268 w 522605"/>
                  <a:gd name="T95" fmla="*/ 84315 h 183515"/>
                  <a:gd name="T96" fmla="*/ 393268 w 522605"/>
                  <a:gd name="T97" fmla="*/ 150355 h 183515"/>
                  <a:gd name="T98" fmla="*/ 414731 w 522605"/>
                  <a:gd name="T99" fmla="*/ 150355 h 183515"/>
                  <a:gd name="T100" fmla="*/ 414731 w 522605"/>
                  <a:gd name="T101" fmla="*/ 84315 h 183515"/>
                  <a:gd name="T102" fmla="*/ 501027 w 522605"/>
                  <a:gd name="T103" fmla="*/ 84315 h 183515"/>
                  <a:gd name="T104" fmla="*/ 501027 w 522605"/>
                  <a:gd name="T105" fmla="*/ 150355 h 183515"/>
                  <a:gd name="T106" fmla="*/ 522490 w 522605"/>
                  <a:gd name="T107" fmla="*/ 150355 h 183515"/>
                  <a:gd name="T108" fmla="*/ 522490 w 522605"/>
                  <a:gd name="T109" fmla="*/ 84315 h 183515"/>
                  <a:gd name="T110" fmla="*/ 522490 w 522605"/>
                  <a:gd name="T111" fmla="*/ 65265 h 183515"/>
                  <a:gd name="T112" fmla="*/ 522490 w 522605"/>
                  <a:gd name="T113" fmla="*/ 495 h 18351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22605"/>
                  <a:gd name="T172" fmla="*/ 0 h 183515"/>
                  <a:gd name="T173" fmla="*/ 522605 w 522605"/>
                  <a:gd name="T174" fmla="*/ 183515 h 18351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</p:grpSp>
        <p:grpSp>
          <p:nvGrpSpPr>
            <p:cNvPr id="9283" name="object 58"/>
            <p:cNvGrpSpPr>
              <a:grpSpLocks/>
            </p:cNvGrpSpPr>
            <p:nvPr/>
          </p:nvGrpSpPr>
          <p:grpSpPr bwMode="auto"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9292" name="object 59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2489099" y="1051534"/>
                <a:ext cx="129870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93" name="object 60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2659128" y="1051534"/>
                <a:ext cx="121069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9284" name="object 61"/>
            <p:cNvGrpSpPr>
              <a:grpSpLocks/>
            </p:cNvGrpSpPr>
            <p:nvPr/>
          </p:nvGrpSpPr>
          <p:grpSpPr bwMode="auto"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9285" name="object 62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1556741" y="1291915"/>
                <a:ext cx="143383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86" name="object 63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auto">
              <a:xfrm>
                <a:off x="1725970" y="1291908"/>
                <a:ext cx="164426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87" name="object 64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1917862" y="1284537"/>
                <a:ext cx="360368" cy="1880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88" name="object 65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2300183" y="1291908"/>
                <a:ext cx="164426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89" name="object 66"/>
              <p:cNvSpPr>
                <a:spLocks/>
              </p:cNvSpPr>
              <p:nvPr/>
            </p:nvSpPr>
            <p:spPr bwMode="auto">
              <a:xfrm>
                <a:off x="2494216" y="1290980"/>
                <a:ext cx="138430" cy="149860"/>
              </a:xfrm>
              <a:custGeom>
                <a:avLst/>
                <a:gdLst>
                  <a:gd name="T0" fmla="*/ 137807 w 138430"/>
                  <a:gd name="T1" fmla="*/ 0 h 149859"/>
                  <a:gd name="T2" fmla="*/ 103035 w 138430"/>
                  <a:gd name="T3" fmla="*/ 0 h 149859"/>
                  <a:gd name="T4" fmla="*/ 103035 w 138430"/>
                  <a:gd name="T5" fmla="*/ 59690 h 149859"/>
                  <a:gd name="T6" fmla="*/ 34772 w 138430"/>
                  <a:gd name="T7" fmla="*/ 59690 h 149859"/>
                  <a:gd name="T8" fmla="*/ 34772 w 138430"/>
                  <a:gd name="T9" fmla="*/ 0 h 149859"/>
                  <a:gd name="T10" fmla="*/ 0 w 138430"/>
                  <a:gd name="T11" fmla="*/ 0 h 149859"/>
                  <a:gd name="T12" fmla="*/ 0 w 138430"/>
                  <a:gd name="T13" fmla="*/ 59690 h 149859"/>
                  <a:gd name="T14" fmla="*/ 0 w 138430"/>
                  <a:gd name="T15" fmla="*/ 88909 h 149859"/>
                  <a:gd name="T16" fmla="*/ 0 w 138430"/>
                  <a:gd name="T17" fmla="*/ 149869 h 149859"/>
                  <a:gd name="T18" fmla="*/ 34772 w 138430"/>
                  <a:gd name="T19" fmla="*/ 149869 h 149859"/>
                  <a:gd name="T20" fmla="*/ 34772 w 138430"/>
                  <a:gd name="T21" fmla="*/ 88909 h 149859"/>
                  <a:gd name="T22" fmla="*/ 103035 w 138430"/>
                  <a:gd name="T23" fmla="*/ 88909 h 149859"/>
                  <a:gd name="T24" fmla="*/ 103035 w 138430"/>
                  <a:gd name="T25" fmla="*/ 149869 h 149859"/>
                  <a:gd name="T26" fmla="*/ 137807 w 138430"/>
                  <a:gd name="T27" fmla="*/ 149869 h 149859"/>
                  <a:gd name="T28" fmla="*/ 137807 w 138430"/>
                  <a:gd name="T29" fmla="*/ 88909 h 149859"/>
                  <a:gd name="T30" fmla="*/ 137807 w 138430"/>
                  <a:gd name="T31" fmla="*/ 59690 h 149859"/>
                  <a:gd name="T32" fmla="*/ 137807 w 138430"/>
                  <a:gd name="T33" fmla="*/ 0 h 14985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8430"/>
                  <a:gd name="T52" fmla="*/ 0 h 149859"/>
                  <a:gd name="T53" fmla="*/ 138430 w 138430"/>
                  <a:gd name="T54" fmla="*/ 149859 h 14985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pic>
            <p:nvPicPr>
              <p:cNvPr id="9290" name="object 67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2661643" y="1290981"/>
                <a:ext cx="170433" cy="181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91" name="object 68"/>
              <p:cNvPicPr>
                <a:picLocks noChangeAspect="1" noChangeArrowheads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2861684" y="1290979"/>
                <a:ext cx="168503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3" name="Прямоугольник: скругленные углы 2"/>
          <p:cNvSpPr/>
          <p:nvPr/>
        </p:nvSpPr>
        <p:spPr>
          <a:xfrm>
            <a:off x="6140450" y="9593263"/>
            <a:ext cx="874713" cy="858837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4" name="Овал 3"/>
          <p:cNvSpPr/>
          <p:nvPr/>
        </p:nvSpPr>
        <p:spPr>
          <a:xfrm>
            <a:off x="6369050" y="7948613"/>
            <a:ext cx="815975" cy="815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pic>
        <p:nvPicPr>
          <p:cNvPr id="9226" name="object 48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477000" y="8242300"/>
            <a:ext cx="6016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Рисунок 7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6140450" y="9613900"/>
            <a:ext cx="86201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312" name="Group 96"/>
          <p:cNvGraphicFramePr>
            <a:graphicFrameLocks noGrp="1"/>
          </p:cNvGraphicFramePr>
          <p:nvPr/>
        </p:nvGraphicFramePr>
        <p:xfrm>
          <a:off x="425450" y="1612900"/>
          <a:ext cx="6910388" cy="4605338"/>
        </p:xfrm>
        <a:graphic>
          <a:graphicData uri="http://schemas.openxmlformats.org/drawingml/2006/table">
            <a:tbl>
              <a:tblPr/>
              <a:tblGrid>
                <a:gridCol w="955675"/>
                <a:gridCol w="4699000"/>
                <a:gridCol w="1255713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Дата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Время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начала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01.0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Оздоровительная физкультура в спортивном комплексе «Сокол»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02.0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Репетиция к фестивалю «Радуга дружбы»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Йога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11.00</a:t>
                      </a: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15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03.0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Оздоровительная физкультура в спортивном комплексе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РО Знание «Голосуем сердцем – восп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ы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ваем пример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04.0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Степ-аэробика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Репетиция к фе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тивалю «Радуга дружбы»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13.00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.09.2026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Фе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тиваль межнациональных культур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,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посвященный 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ню народов Среднего Урала «Радуга дружбы»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4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07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.2026</a:t>
                      </a: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Дыхательная гимнаст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ка в спортивном 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Пенсионная грамотность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.00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08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sym typeface="+mn-ea"/>
                        </a:rPr>
                        <a:t>.2026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Оздоровительная физкультура в спортивном комплексе «Сокол»</a:t>
                      </a: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Посещени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е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музея ветеранов боевых действий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4.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55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09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sym typeface="+mn-ea"/>
                        </a:rPr>
                        <a:t>.2026</a:t>
                      </a: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sym typeface="+mn-ea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Йога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1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0.0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sym typeface="+mn-ea"/>
                        </a:rPr>
                        <a:t>.2026</a:t>
                      </a: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sym typeface="+mn-ea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Оздоровительная физкультура в спортивном комплексе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Мастер-класс «Миниатюрная ж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вопись»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13.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68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11.0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sym typeface="+mn-ea"/>
                        </a:rPr>
                        <a:t>.2026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Степ-аэробика в 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портивним комплексе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Мастер-класс «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берег»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object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2213" y="107950"/>
            <a:ext cx="3627437" cy="136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object 35"/>
          <p:cNvSpPr>
            <a:spLocks/>
          </p:cNvSpPr>
          <p:nvPr/>
        </p:nvSpPr>
        <p:spPr bwMode="auto">
          <a:xfrm>
            <a:off x="111125" y="6967538"/>
            <a:ext cx="7345363" cy="3616325"/>
          </a:xfrm>
          <a:custGeom>
            <a:avLst/>
            <a:gdLst>
              <a:gd name="T0" fmla="*/ 1587 w 7345680"/>
              <a:gd name="T1" fmla="*/ 3885818 h 3583940"/>
              <a:gd name="T2" fmla="*/ 7342215 w 7345680"/>
              <a:gd name="T3" fmla="*/ 1516487 h 3583940"/>
              <a:gd name="T4" fmla="*/ 7195278 w 7345680"/>
              <a:gd name="T5" fmla="*/ 1544854 h 3583940"/>
              <a:gd name="T6" fmla="*/ 7041844 w 7345680"/>
              <a:gd name="T7" fmla="*/ 1570392 h 3583940"/>
              <a:gd name="T8" fmla="*/ 6882227 w 7345680"/>
              <a:gd name="T9" fmla="*/ 1593042 h 3583940"/>
              <a:gd name="T10" fmla="*/ 6716838 w 7345680"/>
              <a:gd name="T11" fmla="*/ 1612739 h 3583940"/>
              <a:gd name="T12" fmla="*/ 6545990 w 7345680"/>
              <a:gd name="T13" fmla="*/ 1629425 h 3583940"/>
              <a:gd name="T14" fmla="*/ 6370033 w 7345680"/>
              <a:gd name="T15" fmla="*/ 1643040 h 3583940"/>
              <a:gd name="T16" fmla="*/ 6189309 w 7345680"/>
              <a:gd name="T17" fmla="*/ 1653520 h 3583940"/>
              <a:gd name="T18" fmla="*/ 6004169 w 7345680"/>
              <a:gd name="T19" fmla="*/ 1660805 h 3583940"/>
              <a:gd name="T20" fmla="*/ 5814953 w 7345680"/>
              <a:gd name="T21" fmla="*/ 1664834 h 3583940"/>
              <a:gd name="T22" fmla="*/ 5622014 w 7345680"/>
              <a:gd name="T23" fmla="*/ 1665546 h 3583940"/>
              <a:gd name="T24" fmla="*/ 5425694 w 7345680"/>
              <a:gd name="T25" fmla="*/ 1662883 h 3583940"/>
              <a:gd name="T26" fmla="*/ 5226343 w 7345680"/>
              <a:gd name="T27" fmla="*/ 1656777 h 3583940"/>
              <a:gd name="T28" fmla="*/ 5024336 w 7345680"/>
              <a:gd name="T29" fmla="*/ 1647176 h 3583940"/>
              <a:gd name="T30" fmla="*/ 4819957 w 7345680"/>
              <a:gd name="T31" fmla="*/ 1634008 h 3583940"/>
              <a:gd name="T32" fmla="*/ 4613586 w 7345680"/>
              <a:gd name="T33" fmla="*/ 1617223 h 3583940"/>
              <a:gd name="T34" fmla="*/ 4405563 w 7345680"/>
              <a:gd name="T35" fmla="*/ 1596750 h 3583940"/>
              <a:gd name="T36" fmla="*/ 4196272 w 7345680"/>
              <a:gd name="T37" fmla="*/ 1572537 h 3583940"/>
              <a:gd name="T38" fmla="*/ 3985996 w 7345680"/>
              <a:gd name="T39" fmla="*/ 1544517 h 3583940"/>
              <a:gd name="T40" fmla="*/ 3775109 w 7345680"/>
              <a:gd name="T41" fmla="*/ 1512629 h 3583940"/>
              <a:gd name="T42" fmla="*/ 3563976 w 7345680"/>
              <a:gd name="T43" fmla="*/ 1476818 h 3583940"/>
              <a:gd name="T44" fmla="*/ 3352913 w 7345680"/>
              <a:gd name="T45" fmla="*/ 1437017 h 3583940"/>
              <a:gd name="T46" fmla="*/ 3142295 w 7345680"/>
              <a:gd name="T47" fmla="*/ 1393167 h 3583940"/>
              <a:gd name="T48" fmla="*/ 2932454 w 7345680"/>
              <a:gd name="T49" fmla="*/ 1345206 h 3583940"/>
              <a:gd name="T50" fmla="*/ 2775780 w 7345680"/>
              <a:gd name="T51" fmla="*/ 1306501 h 3583940"/>
              <a:gd name="T52" fmla="*/ 2671753 w 7345680"/>
              <a:gd name="T53" fmla="*/ 1279380 h 3583940"/>
              <a:gd name="T54" fmla="*/ 2568115 w 7345680"/>
              <a:gd name="T55" fmla="*/ 1251200 h 3583940"/>
              <a:gd name="T56" fmla="*/ 2464928 w 7345680"/>
              <a:gd name="T57" fmla="*/ 1221949 h 3583940"/>
              <a:gd name="T58" fmla="*/ 2362198 w 7345680"/>
              <a:gd name="T59" fmla="*/ 1191619 h 3583940"/>
              <a:gd name="T60" fmla="*/ 2259987 w 7345680"/>
              <a:gd name="T61" fmla="*/ 1160207 h 3583940"/>
              <a:gd name="T62" fmla="*/ 2158339 w 7345680"/>
              <a:gd name="T63" fmla="*/ 1127702 h 3583940"/>
              <a:gd name="T64" fmla="*/ 2057304 w 7345680"/>
              <a:gd name="T65" fmla="*/ 1094095 h 3583940"/>
              <a:gd name="T66" fmla="*/ 1956914 w 7345680"/>
              <a:gd name="T67" fmla="*/ 1059381 h 3583940"/>
              <a:gd name="T68" fmla="*/ 1857217 w 7345680"/>
              <a:gd name="T69" fmla="*/ 1023553 h 3583940"/>
              <a:gd name="T70" fmla="*/ 1758250 w 7345680"/>
              <a:gd name="T71" fmla="*/ 986601 h 3583940"/>
              <a:gd name="T72" fmla="*/ 1660062 w 7345680"/>
              <a:gd name="T73" fmla="*/ 948519 h 3583940"/>
              <a:gd name="T74" fmla="*/ 1562705 w 7345680"/>
              <a:gd name="T75" fmla="*/ 909299 h 3583940"/>
              <a:gd name="T76" fmla="*/ 1466205 w 7345680"/>
              <a:gd name="T77" fmla="*/ 868932 h 3583940"/>
              <a:gd name="T78" fmla="*/ 1370613 w 7345680"/>
              <a:gd name="T79" fmla="*/ 827413 h 3583940"/>
              <a:gd name="T80" fmla="*/ 1275973 w 7345680"/>
              <a:gd name="T81" fmla="*/ 784732 h 3583940"/>
              <a:gd name="T82" fmla="*/ 1182328 w 7345680"/>
              <a:gd name="T83" fmla="*/ 740882 h 3583940"/>
              <a:gd name="T84" fmla="*/ 1089721 w 7345680"/>
              <a:gd name="T85" fmla="*/ 695858 h 3583940"/>
              <a:gd name="T86" fmla="*/ 998197 w 7345680"/>
              <a:gd name="T87" fmla="*/ 649648 h 3583940"/>
              <a:gd name="T88" fmla="*/ 907798 w 7345680"/>
              <a:gd name="T89" fmla="*/ 602246 h 3583940"/>
              <a:gd name="T90" fmla="*/ 818567 w 7345680"/>
              <a:gd name="T91" fmla="*/ 553645 h 3583940"/>
              <a:gd name="T92" fmla="*/ 730547 w 7345680"/>
              <a:gd name="T93" fmla="*/ 503840 h 3583940"/>
              <a:gd name="T94" fmla="*/ 643774 w 7345680"/>
              <a:gd name="T95" fmla="*/ 452815 h 3583940"/>
              <a:gd name="T96" fmla="*/ 558308 w 7345680"/>
              <a:gd name="T97" fmla="*/ 400569 h 3583940"/>
              <a:gd name="T98" fmla="*/ 474184 w 7345680"/>
              <a:gd name="T99" fmla="*/ 347099 h 3583940"/>
              <a:gd name="T100" fmla="*/ 391435 w 7345680"/>
              <a:gd name="T101" fmla="*/ 292386 h 3583940"/>
              <a:gd name="T102" fmla="*/ 310124 w 7345680"/>
              <a:gd name="T103" fmla="*/ 236427 h 3583940"/>
              <a:gd name="T104" fmla="*/ 230275 w 7345680"/>
              <a:gd name="T105" fmla="*/ 179219 h 3583940"/>
              <a:gd name="T106" fmla="*/ 151941 w 7345680"/>
              <a:gd name="T107" fmla="*/ 120750 h 3583940"/>
              <a:gd name="T108" fmla="*/ 75174 w 7345680"/>
              <a:gd name="T109" fmla="*/ 61011 h 3583940"/>
              <a:gd name="T110" fmla="*/ 0 w 7345680"/>
              <a:gd name="T111" fmla="*/ 0 h 358394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7345680"/>
              <a:gd name="T169" fmla="*/ 0 h 3583940"/>
              <a:gd name="T170" fmla="*/ 7345680 w 7345680"/>
              <a:gd name="T171" fmla="*/ 3583940 h 358394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10243" name="Группа 1"/>
          <p:cNvGrpSpPr>
            <a:grpSpLocks/>
          </p:cNvGrpSpPr>
          <p:nvPr/>
        </p:nvGrpSpPr>
        <p:grpSpPr bwMode="auto">
          <a:xfrm>
            <a:off x="644525" y="8177213"/>
            <a:ext cx="1147763" cy="131762"/>
            <a:chOff x="644464" y="8176450"/>
            <a:chExt cx="1147890" cy="132842"/>
          </a:xfrm>
        </p:grpSpPr>
        <p:pic>
          <p:nvPicPr>
            <p:cNvPr id="10326" name="object 3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4464" y="8176460"/>
              <a:ext cx="103162" cy="13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27" name="object 37"/>
            <p:cNvSpPr>
              <a:spLocks/>
            </p:cNvSpPr>
            <p:nvPr/>
          </p:nvSpPr>
          <p:spPr bwMode="auto">
            <a:xfrm>
              <a:off x="771347" y="8178076"/>
              <a:ext cx="94615" cy="129539"/>
            </a:xfrm>
            <a:custGeom>
              <a:avLst/>
              <a:gdLst>
                <a:gd name="T0" fmla="*/ 94272 w 94615"/>
                <a:gd name="T1" fmla="*/ 0 h 129540"/>
                <a:gd name="T2" fmla="*/ 0 w 94615"/>
                <a:gd name="T3" fmla="*/ 0 h 129540"/>
                <a:gd name="T4" fmla="*/ 0 w 94615"/>
                <a:gd name="T5" fmla="*/ 20320 h 129540"/>
                <a:gd name="T6" fmla="*/ 0 w 94615"/>
                <a:gd name="T7" fmla="*/ 59690 h 129540"/>
                <a:gd name="T8" fmla="*/ 0 w 94615"/>
                <a:gd name="T9" fmla="*/ 80001 h 129540"/>
                <a:gd name="T10" fmla="*/ 0 w 94615"/>
                <a:gd name="T11" fmla="*/ 129531 h 129540"/>
                <a:gd name="T12" fmla="*/ 23952 w 94615"/>
                <a:gd name="T13" fmla="*/ 129531 h 129540"/>
                <a:gd name="T14" fmla="*/ 23952 w 94615"/>
                <a:gd name="T15" fmla="*/ 80001 h 129540"/>
                <a:gd name="T16" fmla="*/ 86321 w 94615"/>
                <a:gd name="T17" fmla="*/ 80001 h 129540"/>
                <a:gd name="T18" fmla="*/ 86321 w 94615"/>
                <a:gd name="T19" fmla="*/ 59690 h 129540"/>
                <a:gd name="T20" fmla="*/ 23952 w 94615"/>
                <a:gd name="T21" fmla="*/ 59690 h 129540"/>
                <a:gd name="T22" fmla="*/ 23952 w 94615"/>
                <a:gd name="T23" fmla="*/ 20320 h 129540"/>
                <a:gd name="T24" fmla="*/ 94272 w 94615"/>
                <a:gd name="T25" fmla="*/ 20320 h 129540"/>
                <a:gd name="T26" fmla="*/ 94272 w 94615"/>
                <a:gd name="T27" fmla="*/ 0 h 1295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4615"/>
                <a:gd name="T43" fmla="*/ 0 h 129540"/>
                <a:gd name="T44" fmla="*/ 94615 w 94615"/>
                <a:gd name="T45" fmla="*/ 129540 h 12954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pic>
          <p:nvPicPr>
            <p:cNvPr id="10328" name="object 3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88787" y="8176459"/>
              <a:ext cx="292329" cy="132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29" name="object 3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01703" y="8176450"/>
              <a:ext cx="319170" cy="132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30" name="object 40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545588" y="8178271"/>
              <a:ext cx="110324" cy="129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31" name="object 41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679286" y="8178274"/>
              <a:ext cx="113068" cy="1310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44" name="object 42"/>
          <p:cNvSpPr>
            <a:spLocks noGrp="1"/>
          </p:cNvSpPr>
          <p:nvPr>
            <p:ph type="title"/>
          </p:nvPr>
        </p:nvSpPr>
        <p:spPr>
          <a:xfrm>
            <a:off x="3794125" y="317500"/>
            <a:ext cx="3344863" cy="1109663"/>
          </a:xfrm>
        </p:spPr>
        <p:txBody>
          <a:bodyPr tIns="81280"/>
          <a:lstStyle/>
          <a:p>
            <a:pPr marL="438150" indent="-427038" algn="r" eaLnBrk="1" hangingPunct="1">
              <a:lnSpc>
                <a:spcPts val="2700"/>
              </a:lnSpc>
            </a:pPr>
            <a:r>
              <a:rPr lang="ru-RU" smtClean="0">
                <a:latin typeface="Calibri" pitchFamily="34" charset="0"/>
              </a:rPr>
              <a:t>МЕРОПРИЯТИЯ НА сентябрь</a:t>
            </a:r>
            <a:br>
              <a:rPr lang="ru-RU" smtClean="0">
                <a:latin typeface="Calibri" pitchFamily="34" charset="0"/>
              </a:rPr>
            </a:br>
            <a:r>
              <a:rPr lang="ru-RU" smtClean="0">
                <a:latin typeface="Calibri" pitchFamily="34" charset="0"/>
              </a:rPr>
              <a:t>2026</a:t>
            </a:r>
          </a:p>
        </p:txBody>
      </p:sp>
      <p:sp>
        <p:nvSpPr>
          <p:cNvPr id="10245" name="object 43"/>
          <p:cNvSpPr txBox="1">
            <a:spLocks noChangeArrowheads="1"/>
          </p:cNvSpPr>
          <p:nvPr/>
        </p:nvSpPr>
        <p:spPr bwMode="auto">
          <a:xfrm>
            <a:off x="196850" y="8531225"/>
            <a:ext cx="55245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74625" rIns="0" bIns="0">
            <a:spAutoFit/>
          </a:bodyPr>
          <a:lstStyle/>
          <a:p>
            <a:pPr marL="12700">
              <a:lnSpc>
                <a:spcPct val="76000"/>
              </a:lnSpc>
              <a:spcBef>
                <a:spcPts val="1375"/>
              </a:spcBef>
            </a:pPr>
            <a:r>
              <a:rPr lang="ru-RU" sz="3600" b="1">
                <a:solidFill>
                  <a:srgbClr val="FFFFFF"/>
                </a:solidFill>
                <a:latin typeface="Calibri" pitchFamily="34" charset="0"/>
              </a:rPr>
              <a:t>ПРИХОДИТЕ, МЫ ВАС ЖДЕМ!</a:t>
            </a:r>
            <a:endParaRPr lang="ru-RU" sz="36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1425"/>
              </a:lnSpc>
              <a:spcBef>
                <a:spcPts val="1038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  <a:t>Наши контакты:</a:t>
            </a:r>
            <a:endParaRPr lang="ru-RU" sz="13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  <a:t>Адрес: г.Североуральск. ул.Ленина д.10</a:t>
            </a:r>
            <a:b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</a:br>
            <a: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  <a:t>Контактный номер +79002024803</a:t>
            </a:r>
            <a:endParaRPr lang="ru-RU" sz="1300">
              <a:solidFill>
                <a:srgbClr val="FFFFFF"/>
              </a:solidFill>
              <a:latin typeface="Calibri" pitchFamily="34" charset="0"/>
            </a:endParaRPr>
          </a:p>
          <a:p>
            <a:pPr marL="12700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  <a:sym typeface="+mn-ea"/>
              </a:rPr>
              <a:t>Климова Е.С.</a:t>
            </a:r>
            <a:endParaRPr lang="ru-RU" sz="1300">
              <a:solidFill>
                <a:srgbClr val="000000"/>
              </a:solidFill>
              <a:latin typeface="Calibri" pitchFamily="34" charset="0"/>
            </a:endParaRPr>
          </a:p>
          <a:p>
            <a:pPr marL="12700">
              <a:lnSpc>
                <a:spcPts val="1425"/>
              </a:lnSpc>
              <a:spcBef>
                <a:spcPts val="1038"/>
              </a:spcBef>
            </a:pPr>
            <a:endParaRPr lang="ru-RU" sz="13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246" name="object 44"/>
          <p:cNvSpPr txBox="1">
            <a:spLocks noChangeArrowheads="1"/>
          </p:cNvSpPr>
          <p:nvPr/>
        </p:nvSpPr>
        <p:spPr bwMode="auto">
          <a:xfrm>
            <a:off x="3625850" y="7175500"/>
            <a:ext cx="3649663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>
              <a:lnSpc>
                <a:spcPct val="113000"/>
              </a:lnSpc>
              <a:spcBef>
                <a:spcPts val="100"/>
              </a:spcBef>
            </a:pPr>
            <a:r>
              <a:rPr lang="ru-RU" sz="1600" b="1">
                <a:solidFill>
                  <a:srgbClr val="58595B"/>
                </a:solidFill>
                <a:latin typeface="Calibri" pitchFamily="34" charset="0"/>
                <a:sym typeface="+mn-ea"/>
              </a:rPr>
              <a:t>Время работы: </a:t>
            </a:r>
          </a:p>
          <a:p>
            <a:pPr>
              <a:lnSpc>
                <a:spcPct val="113000"/>
              </a:lnSpc>
              <a:spcBef>
                <a:spcPts val="100"/>
              </a:spcBef>
            </a:pPr>
            <a:r>
              <a:rPr lang="ru-RU" sz="1600" b="1">
                <a:latin typeface="Calibri" pitchFamily="34" charset="0"/>
                <a:sym typeface="+mn-ea"/>
              </a:rPr>
              <a:t>понедельник – </a:t>
            </a:r>
            <a:r>
              <a:rPr lang="ru-RU" altLang="en-US" sz="1600" b="1">
                <a:latin typeface="Calibri" pitchFamily="34" charset="0"/>
                <a:sym typeface="+mn-ea"/>
              </a:rPr>
              <a:t>четверг</a:t>
            </a:r>
            <a:r>
              <a:rPr lang="ru-RU" altLang="en-US" sz="1600" b="1">
                <a:solidFill>
                  <a:srgbClr val="58595B"/>
                </a:solidFill>
                <a:latin typeface="Calibri" pitchFamily="34" charset="0"/>
                <a:sym typeface="+mn-ea"/>
              </a:rPr>
              <a:t> </a:t>
            </a:r>
            <a:r>
              <a:rPr lang="ru-RU" sz="1600" b="1">
                <a:latin typeface="Calibri" pitchFamily="34" charset="0"/>
                <a:sym typeface="+mn-ea"/>
              </a:rPr>
              <a:t>0</a:t>
            </a:r>
            <a:r>
              <a:rPr lang="ru-RU" altLang="en-US" sz="1600" b="1">
                <a:latin typeface="Calibri" pitchFamily="34" charset="0"/>
                <a:sym typeface="+mn-ea"/>
              </a:rPr>
              <a:t>8:</a:t>
            </a:r>
            <a:r>
              <a:rPr lang="ru-RU" sz="1600" b="1">
                <a:latin typeface="Calibri" pitchFamily="34" charset="0"/>
                <a:sym typeface="+mn-ea"/>
              </a:rPr>
              <a:t>30 – 17:30</a:t>
            </a:r>
            <a:r>
              <a:rPr lang="ru-RU" altLang="en-US" sz="1600" b="1">
                <a:latin typeface="Calibri" pitchFamily="34" charset="0"/>
                <a:sym typeface="+mn-ea"/>
              </a:rPr>
              <a:t> </a:t>
            </a:r>
          </a:p>
          <a:p>
            <a:pPr>
              <a:lnSpc>
                <a:spcPct val="113000"/>
              </a:lnSpc>
              <a:spcBef>
                <a:spcPts val="100"/>
              </a:spcBef>
            </a:pPr>
            <a:r>
              <a:rPr lang="ru-RU" altLang="en-US" sz="1600" b="1">
                <a:solidFill>
                  <a:srgbClr val="000000"/>
                </a:solidFill>
                <a:latin typeface="Calibri" pitchFamily="34" charset="0"/>
                <a:sym typeface="+mn-ea"/>
              </a:rPr>
              <a:t>пятница 8:30 - 16.30</a:t>
            </a:r>
            <a:endParaRPr lang="ru-RU" sz="160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10247" name="Группа 103"/>
          <p:cNvGrpSpPr>
            <a:grpSpLocks/>
          </p:cNvGrpSpPr>
          <p:nvPr/>
        </p:nvGrpSpPr>
        <p:grpSpPr bwMode="auto">
          <a:xfrm>
            <a:off x="512763" y="488950"/>
            <a:ext cx="2517775" cy="984250"/>
            <a:chOff x="512394" y="489204"/>
            <a:chExt cx="2518182" cy="983928"/>
          </a:xfrm>
        </p:grpSpPr>
        <p:pic>
          <p:nvPicPr>
            <p:cNvPr id="10306" name="object 49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12394" y="489204"/>
              <a:ext cx="839343" cy="957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07" name="object 50"/>
            <p:cNvSpPr>
              <a:spLocks/>
            </p:cNvSpPr>
            <p:nvPr/>
          </p:nvSpPr>
          <p:spPr bwMode="auto">
            <a:xfrm>
              <a:off x="1577060" y="814692"/>
              <a:ext cx="295275" cy="185420"/>
            </a:xfrm>
            <a:custGeom>
              <a:avLst/>
              <a:gdLst>
                <a:gd name="T0" fmla="*/ 149402 w 295275"/>
                <a:gd name="T1" fmla="*/ 132089 h 185419"/>
                <a:gd name="T2" fmla="*/ 126225 w 295275"/>
                <a:gd name="T3" fmla="*/ 132089 h 185419"/>
                <a:gd name="T4" fmla="*/ 126225 w 295275"/>
                <a:gd name="T5" fmla="*/ 0 h 185419"/>
                <a:gd name="T6" fmla="*/ 104965 w 295275"/>
                <a:gd name="T7" fmla="*/ 0 h 185419"/>
                <a:gd name="T8" fmla="*/ 104965 w 295275"/>
                <a:gd name="T9" fmla="*/ 132089 h 185419"/>
                <a:gd name="T10" fmla="*/ 21259 w 295275"/>
                <a:gd name="T11" fmla="*/ 132089 h 185419"/>
                <a:gd name="T12" fmla="*/ 21259 w 295275"/>
                <a:gd name="T13" fmla="*/ 0 h 185419"/>
                <a:gd name="T14" fmla="*/ 0 w 295275"/>
                <a:gd name="T15" fmla="*/ 0 h 185419"/>
                <a:gd name="T16" fmla="*/ 0 w 295275"/>
                <a:gd name="T17" fmla="*/ 132089 h 185419"/>
                <a:gd name="T18" fmla="*/ 0 w 295275"/>
                <a:gd name="T19" fmla="*/ 151139 h 185419"/>
                <a:gd name="T20" fmla="*/ 129438 w 295275"/>
                <a:gd name="T21" fmla="*/ 151139 h 185419"/>
                <a:gd name="T22" fmla="*/ 129438 w 295275"/>
                <a:gd name="T23" fmla="*/ 185429 h 185419"/>
                <a:gd name="T24" fmla="*/ 149402 w 295275"/>
                <a:gd name="T25" fmla="*/ 185429 h 185419"/>
                <a:gd name="T26" fmla="*/ 149402 w 295275"/>
                <a:gd name="T27" fmla="*/ 151139 h 185419"/>
                <a:gd name="T28" fmla="*/ 149402 w 295275"/>
                <a:gd name="T29" fmla="*/ 132089 h 185419"/>
                <a:gd name="T30" fmla="*/ 295008 w 295275"/>
                <a:gd name="T31" fmla="*/ 132089 h 185419"/>
                <a:gd name="T32" fmla="*/ 207429 w 295275"/>
                <a:gd name="T33" fmla="*/ 132089 h 185419"/>
                <a:gd name="T34" fmla="*/ 207429 w 295275"/>
                <a:gd name="T35" fmla="*/ 83820 h 185419"/>
                <a:gd name="T36" fmla="*/ 282778 w 295275"/>
                <a:gd name="T37" fmla="*/ 83820 h 185419"/>
                <a:gd name="T38" fmla="*/ 282778 w 295275"/>
                <a:gd name="T39" fmla="*/ 64770 h 185419"/>
                <a:gd name="T40" fmla="*/ 207429 w 295275"/>
                <a:gd name="T41" fmla="*/ 64770 h 185419"/>
                <a:gd name="T42" fmla="*/ 207429 w 295275"/>
                <a:gd name="T43" fmla="*/ 19050 h 185419"/>
                <a:gd name="T44" fmla="*/ 291998 w 295275"/>
                <a:gd name="T45" fmla="*/ 19050 h 185419"/>
                <a:gd name="T46" fmla="*/ 291998 w 295275"/>
                <a:gd name="T47" fmla="*/ 0 h 185419"/>
                <a:gd name="T48" fmla="*/ 185966 w 295275"/>
                <a:gd name="T49" fmla="*/ 0 h 185419"/>
                <a:gd name="T50" fmla="*/ 185966 w 295275"/>
                <a:gd name="T51" fmla="*/ 19050 h 185419"/>
                <a:gd name="T52" fmla="*/ 185966 w 295275"/>
                <a:gd name="T53" fmla="*/ 64770 h 185419"/>
                <a:gd name="T54" fmla="*/ 185966 w 295275"/>
                <a:gd name="T55" fmla="*/ 83820 h 185419"/>
                <a:gd name="T56" fmla="*/ 185966 w 295275"/>
                <a:gd name="T57" fmla="*/ 132089 h 185419"/>
                <a:gd name="T58" fmla="*/ 185966 w 295275"/>
                <a:gd name="T59" fmla="*/ 151139 h 185419"/>
                <a:gd name="T60" fmla="*/ 295008 w 295275"/>
                <a:gd name="T61" fmla="*/ 151139 h 185419"/>
                <a:gd name="T62" fmla="*/ 295008 w 295275"/>
                <a:gd name="T63" fmla="*/ 132089 h 18541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95275"/>
                <a:gd name="T97" fmla="*/ 0 h 185419"/>
                <a:gd name="T98" fmla="*/ 295275 w 295275"/>
                <a:gd name="T99" fmla="*/ 185419 h 18541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grpSp>
          <p:nvGrpSpPr>
            <p:cNvPr id="10308" name="object 51"/>
            <p:cNvGrpSpPr>
              <a:grpSpLocks/>
            </p:cNvGrpSpPr>
            <p:nvPr/>
          </p:nvGrpSpPr>
          <p:grpSpPr bwMode="auto"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10324" name="object 52"/>
              <p:cNvSpPr>
                <a:spLocks/>
              </p:cNvSpPr>
              <p:nvPr/>
            </p:nvSpPr>
            <p:spPr bwMode="auto">
              <a:xfrm>
                <a:off x="1917865" y="814806"/>
                <a:ext cx="290830" cy="151130"/>
              </a:xfrm>
              <a:custGeom>
                <a:avLst/>
                <a:gdLst>
                  <a:gd name="T0" fmla="*/ 129222 w 290830"/>
                  <a:gd name="T1" fmla="*/ 381 h 151130"/>
                  <a:gd name="T2" fmla="*/ 107759 w 290830"/>
                  <a:gd name="T3" fmla="*/ 381 h 151130"/>
                  <a:gd name="T4" fmla="*/ 107759 w 290830"/>
                  <a:gd name="T5" fmla="*/ 65151 h 151130"/>
                  <a:gd name="T6" fmla="*/ 21463 w 290830"/>
                  <a:gd name="T7" fmla="*/ 65151 h 151130"/>
                  <a:gd name="T8" fmla="*/ 21463 w 290830"/>
                  <a:gd name="T9" fmla="*/ 381 h 151130"/>
                  <a:gd name="T10" fmla="*/ 0 w 290830"/>
                  <a:gd name="T11" fmla="*/ 381 h 151130"/>
                  <a:gd name="T12" fmla="*/ 0 w 290830"/>
                  <a:gd name="T13" fmla="*/ 65151 h 151130"/>
                  <a:gd name="T14" fmla="*/ 0 w 290830"/>
                  <a:gd name="T15" fmla="*/ 84201 h 151130"/>
                  <a:gd name="T16" fmla="*/ 0 w 290830"/>
                  <a:gd name="T17" fmla="*/ 150241 h 151130"/>
                  <a:gd name="T18" fmla="*/ 21463 w 290830"/>
                  <a:gd name="T19" fmla="*/ 150241 h 151130"/>
                  <a:gd name="T20" fmla="*/ 21463 w 290830"/>
                  <a:gd name="T21" fmla="*/ 84201 h 151130"/>
                  <a:gd name="T22" fmla="*/ 107759 w 290830"/>
                  <a:gd name="T23" fmla="*/ 84201 h 151130"/>
                  <a:gd name="T24" fmla="*/ 107759 w 290830"/>
                  <a:gd name="T25" fmla="*/ 150241 h 151130"/>
                  <a:gd name="T26" fmla="*/ 129222 w 290830"/>
                  <a:gd name="T27" fmla="*/ 150241 h 151130"/>
                  <a:gd name="T28" fmla="*/ 129222 w 290830"/>
                  <a:gd name="T29" fmla="*/ 84201 h 151130"/>
                  <a:gd name="T30" fmla="*/ 129222 w 290830"/>
                  <a:gd name="T31" fmla="*/ 65151 h 151130"/>
                  <a:gd name="T32" fmla="*/ 129222 w 290830"/>
                  <a:gd name="T33" fmla="*/ 381 h 151130"/>
                  <a:gd name="T34" fmla="*/ 290398 w 290830"/>
                  <a:gd name="T35" fmla="*/ 0 h 151130"/>
                  <a:gd name="T36" fmla="*/ 166535 w 290830"/>
                  <a:gd name="T37" fmla="*/ 0 h 151130"/>
                  <a:gd name="T38" fmla="*/ 166535 w 290830"/>
                  <a:gd name="T39" fmla="*/ 19050 h 151130"/>
                  <a:gd name="T40" fmla="*/ 217843 w 290830"/>
                  <a:gd name="T41" fmla="*/ 19050 h 151130"/>
                  <a:gd name="T42" fmla="*/ 217843 w 290830"/>
                  <a:gd name="T43" fmla="*/ 151130 h 151130"/>
                  <a:gd name="T44" fmla="*/ 238874 w 290830"/>
                  <a:gd name="T45" fmla="*/ 151130 h 151130"/>
                  <a:gd name="T46" fmla="*/ 238874 w 290830"/>
                  <a:gd name="T47" fmla="*/ 19050 h 151130"/>
                  <a:gd name="T48" fmla="*/ 290398 w 290830"/>
                  <a:gd name="T49" fmla="*/ 19050 h 151130"/>
                  <a:gd name="T50" fmla="*/ 290398 w 290830"/>
                  <a:gd name="T51" fmla="*/ 0 h 15113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90830"/>
                  <a:gd name="T79" fmla="*/ 0 h 151130"/>
                  <a:gd name="T80" fmla="*/ 290830 w 290830"/>
                  <a:gd name="T81" fmla="*/ 151130 h 15113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pic>
            <p:nvPicPr>
              <p:cNvPr id="10325" name="object 53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2244123" y="815176"/>
                <a:ext cx="121272" cy="1502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309" name="object 54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556735" y="1049816"/>
              <a:ext cx="159702" cy="153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0310" name="object 55"/>
            <p:cNvGrpSpPr>
              <a:grpSpLocks/>
            </p:cNvGrpSpPr>
            <p:nvPr/>
          </p:nvGrpSpPr>
          <p:grpSpPr bwMode="auto"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10322" name="object 56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1763029" y="1051534"/>
                <a:ext cx="122783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323" name="object 57"/>
              <p:cNvSpPr>
                <a:spLocks/>
              </p:cNvSpPr>
              <p:nvPr/>
            </p:nvSpPr>
            <p:spPr bwMode="auto">
              <a:xfrm>
                <a:off x="1917865" y="1051038"/>
                <a:ext cx="522605" cy="183515"/>
              </a:xfrm>
              <a:custGeom>
                <a:avLst/>
                <a:gdLst>
                  <a:gd name="T0" fmla="*/ 104749 w 522605"/>
                  <a:gd name="T1" fmla="*/ 495 h 183515"/>
                  <a:gd name="T2" fmla="*/ 83718 w 522605"/>
                  <a:gd name="T3" fmla="*/ 495 h 183515"/>
                  <a:gd name="T4" fmla="*/ 83718 w 522605"/>
                  <a:gd name="T5" fmla="*/ 132080 h 183515"/>
                  <a:gd name="T6" fmla="*/ 104749 w 522605"/>
                  <a:gd name="T7" fmla="*/ 132080 h 183515"/>
                  <a:gd name="T8" fmla="*/ 104749 w 522605"/>
                  <a:gd name="T9" fmla="*/ 495 h 183515"/>
                  <a:gd name="T10" fmla="*/ 210794 w 522605"/>
                  <a:gd name="T11" fmla="*/ 132575 h 183515"/>
                  <a:gd name="T12" fmla="*/ 188252 w 522605"/>
                  <a:gd name="T13" fmla="*/ 132575 h 183515"/>
                  <a:gd name="T14" fmla="*/ 188252 w 522605"/>
                  <a:gd name="T15" fmla="*/ 495 h 183515"/>
                  <a:gd name="T16" fmla="*/ 167220 w 522605"/>
                  <a:gd name="T17" fmla="*/ 495 h 183515"/>
                  <a:gd name="T18" fmla="*/ 167220 w 522605"/>
                  <a:gd name="T19" fmla="*/ 132575 h 183515"/>
                  <a:gd name="T20" fmla="*/ 166789 w 522605"/>
                  <a:gd name="T21" fmla="*/ 132575 h 183515"/>
                  <a:gd name="T22" fmla="*/ 21247 w 522605"/>
                  <a:gd name="T23" fmla="*/ 132575 h 183515"/>
                  <a:gd name="T24" fmla="*/ 21247 w 522605"/>
                  <a:gd name="T25" fmla="*/ 495 h 183515"/>
                  <a:gd name="T26" fmla="*/ 0 w 522605"/>
                  <a:gd name="T27" fmla="*/ 495 h 183515"/>
                  <a:gd name="T28" fmla="*/ 0 w 522605"/>
                  <a:gd name="T29" fmla="*/ 132575 h 183515"/>
                  <a:gd name="T30" fmla="*/ 0 w 522605"/>
                  <a:gd name="T31" fmla="*/ 150355 h 183515"/>
                  <a:gd name="T32" fmla="*/ 166789 w 522605"/>
                  <a:gd name="T33" fmla="*/ 150355 h 183515"/>
                  <a:gd name="T34" fmla="*/ 188252 w 522605"/>
                  <a:gd name="T35" fmla="*/ 150355 h 183515"/>
                  <a:gd name="T36" fmla="*/ 191046 w 522605"/>
                  <a:gd name="T37" fmla="*/ 150355 h 183515"/>
                  <a:gd name="T38" fmla="*/ 191046 w 522605"/>
                  <a:gd name="T39" fmla="*/ 183375 h 183515"/>
                  <a:gd name="T40" fmla="*/ 210794 w 522605"/>
                  <a:gd name="T41" fmla="*/ 183375 h 183515"/>
                  <a:gd name="T42" fmla="*/ 210794 w 522605"/>
                  <a:gd name="T43" fmla="*/ 150355 h 183515"/>
                  <a:gd name="T44" fmla="*/ 210794 w 522605"/>
                  <a:gd name="T45" fmla="*/ 132575 h 183515"/>
                  <a:gd name="T46" fmla="*/ 352691 w 522605"/>
                  <a:gd name="T47" fmla="*/ 132080 h 183515"/>
                  <a:gd name="T48" fmla="*/ 265112 w 522605"/>
                  <a:gd name="T49" fmla="*/ 132080 h 183515"/>
                  <a:gd name="T50" fmla="*/ 265112 w 522605"/>
                  <a:gd name="T51" fmla="*/ 83820 h 183515"/>
                  <a:gd name="T52" fmla="*/ 340461 w 522605"/>
                  <a:gd name="T53" fmla="*/ 83820 h 183515"/>
                  <a:gd name="T54" fmla="*/ 340461 w 522605"/>
                  <a:gd name="T55" fmla="*/ 64770 h 183515"/>
                  <a:gd name="T56" fmla="*/ 265112 w 522605"/>
                  <a:gd name="T57" fmla="*/ 64770 h 183515"/>
                  <a:gd name="T58" fmla="*/ 265112 w 522605"/>
                  <a:gd name="T59" fmla="*/ 19050 h 183515"/>
                  <a:gd name="T60" fmla="*/ 349681 w 522605"/>
                  <a:gd name="T61" fmla="*/ 19050 h 183515"/>
                  <a:gd name="T62" fmla="*/ 349681 w 522605"/>
                  <a:gd name="T63" fmla="*/ 0 h 183515"/>
                  <a:gd name="T64" fmla="*/ 243649 w 522605"/>
                  <a:gd name="T65" fmla="*/ 0 h 183515"/>
                  <a:gd name="T66" fmla="*/ 243649 w 522605"/>
                  <a:gd name="T67" fmla="*/ 19050 h 183515"/>
                  <a:gd name="T68" fmla="*/ 243649 w 522605"/>
                  <a:gd name="T69" fmla="*/ 64770 h 183515"/>
                  <a:gd name="T70" fmla="*/ 243649 w 522605"/>
                  <a:gd name="T71" fmla="*/ 83820 h 183515"/>
                  <a:gd name="T72" fmla="*/ 243649 w 522605"/>
                  <a:gd name="T73" fmla="*/ 132080 h 183515"/>
                  <a:gd name="T74" fmla="*/ 243649 w 522605"/>
                  <a:gd name="T75" fmla="*/ 151130 h 183515"/>
                  <a:gd name="T76" fmla="*/ 352691 w 522605"/>
                  <a:gd name="T77" fmla="*/ 151130 h 183515"/>
                  <a:gd name="T78" fmla="*/ 352691 w 522605"/>
                  <a:gd name="T79" fmla="*/ 132080 h 183515"/>
                  <a:gd name="T80" fmla="*/ 522490 w 522605"/>
                  <a:gd name="T81" fmla="*/ 495 h 183515"/>
                  <a:gd name="T82" fmla="*/ 501027 w 522605"/>
                  <a:gd name="T83" fmla="*/ 495 h 183515"/>
                  <a:gd name="T84" fmla="*/ 501027 w 522605"/>
                  <a:gd name="T85" fmla="*/ 65265 h 183515"/>
                  <a:gd name="T86" fmla="*/ 414731 w 522605"/>
                  <a:gd name="T87" fmla="*/ 65265 h 183515"/>
                  <a:gd name="T88" fmla="*/ 414731 w 522605"/>
                  <a:gd name="T89" fmla="*/ 495 h 183515"/>
                  <a:gd name="T90" fmla="*/ 393268 w 522605"/>
                  <a:gd name="T91" fmla="*/ 495 h 183515"/>
                  <a:gd name="T92" fmla="*/ 393268 w 522605"/>
                  <a:gd name="T93" fmla="*/ 65265 h 183515"/>
                  <a:gd name="T94" fmla="*/ 393268 w 522605"/>
                  <a:gd name="T95" fmla="*/ 84315 h 183515"/>
                  <a:gd name="T96" fmla="*/ 393268 w 522605"/>
                  <a:gd name="T97" fmla="*/ 150355 h 183515"/>
                  <a:gd name="T98" fmla="*/ 414731 w 522605"/>
                  <a:gd name="T99" fmla="*/ 150355 h 183515"/>
                  <a:gd name="T100" fmla="*/ 414731 w 522605"/>
                  <a:gd name="T101" fmla="*/ 84315 h 183515"/>
                  <a:gd name="T102" fmla="*/ 501027 w 522605"/>
                  <a:gd name="T103" fmla="*/ 84315 h 183515"/>
                  <a:gd name="T104" fmla="*/ 501027 w 522605"/>
                  <a:gd name="T105" fmla="*/ 150355 h 183515"/>
                  <a:gd name="T106" fmla="*/ 522490 w 522605"/>
                  <a:gd name="T107" fmla="*/ 150355 h 183515"/>
                  <a:gd name="T108" fmla="*/ 522490 w 522605"/>
                  <a:gd name="T109" fmla="*/ 84315 h 183515"/>
                  <a:gd name="T110" fmla="*/ 522490 w 522605"/>
                  <a:gd name="T111" fmla="*/ 65265 h 183515"/>
                  <a:gd name="T112" fmla="*/ 522490 w 522605"/>
                  <a:gd name="T113" fmla="*/ 495 h 18351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22605"/>
                  <a:gd name="T172" fmla="*/ 0 h 183515"/>
                  <a:gd name="T173" fmla="*/ 522605 w 522605"/>
                  <a:gd name="T174" fmla="*/ 183515 h 18351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</p:grpSp>
        <p:grpSp>
          <p:nvGrpSpPr>
            <p:cNvPr id="10311" name="object 58"/>
            <p:cNvGrpSpPr>
              <a:grpSpLocks/>
            </p:cNvGrpSpPr>
            <p:nvPr/>
          </p:nvGrpSpPr>
          <p:grpSpPr bwMode="auto"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10320" name="object 59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2489099" y="1051534"/>
                <a:ext cx="129870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21" name="object 60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2659128" y="1051534"/>
                <a:ext cx="121069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0312" name="object 61"/>
            <p:cNvGrpSpPr>
              <a:grpSpLocks/>
            </p:cNvGrpSpPr>
            <p:nvPr/>
          </p:nvGrpSpPr>
          <p:grpSpPr bwMode="auto"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10313" name="object 62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1556741" y="1291915"/>
                <a:ext cx="143383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14" name="object 63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auto">
              <a:xfrm>
                <a:off x="1725970" y="1291908"/>
                <a:ext cx="164426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15" name="object 64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1917862" y="1284537"/>
                <a:ext cx="360368" cy="1880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16" name="object 65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2300183" y="1291908"/>
                <a:ext cx="164426" cy="1554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317" name="object 66"/>
              <p:cNvSpPr>
                <a:spLocks/>
              </p:cNvSpPr>
              <p:nvPr/>
            </p:nvSpPr>
            <p:spPr bwMode="auto">
              <a:xfrm>
                <a:off x="2494216" y="1290980"/>
                <a:ext cx="138430" cy="149860"/>
              </a:xfrm>
              <a:custGeom>
                <a:avLst/>
                <a:gdLst>
                  <a:gd name="T0" fmla="*/ 137807 w 138430"/>
                  <a:gd name="T1" fmla="*/ 0 h 149859"/>
                  <a:gd name="T2" fmla="*/ 103035 w 138430"/>
                  <a:gd name="T3" fmla="*/ 0 h 149859"/>
                  <a:gd name="T4" fmla="*/ 103035 w 138430"/>
                  <a:gd name="T5" fmla="*/ 59690 h 149859"/>
                  <a:gd name="T6" fmla="*/ 34772 w 138430"/>
                  <a:gd name="T7" fmla="*/ 59690 h 149859"/>
                  <a:gd name="T8" fmla="*/ 34772 w 138430"/>
                  <a:gd name="T9" fmla="*/ 0 h 149859"/>
                  <a:gd name="T10" fmla="*/ 0 w 138430"/>
                  <a:gd name="T11" fmla="*/ 0 h 149859"/>
                  <a:gd name="T12" fmla="*/ 0 w 138430"/>
                  <a:gd name="T13" fmla="*/ 59690 h 149859"/>
                  <a:gd name="T14" fmla="*/ 0 w 138430"/>
                  <a:gd name="T15" fmla="*/ 88909 h 149859"/>
                  <a:gd name="T16" fmla="*/ 0 w 138430"/>
                  <a:gd name="T17" fmla="*/ 149869 h 149859"/>
                  <a:gd name="T18" fmla="*/ 34772 w 138430"/>
                  <a:gd name="T19" fmla="*/ 149869 h 149859"/>
                  <a:gd name="T20" fmla="*/ 34772 w 138430"/>
                  <a:gd name="T21" fmla="*/ 88909 h 149859"/>
                  <a:gd name="T22" fmla="*/ 103035 w 138430"/>
                  <a:gd name="T23" fmla="*/ 88909 h 149859"/>
                  <a:gd name="T24" fmla="*/ 103035 w 138430"/>
                  <a:gd name="T25" fmla="*/ 149869 h 149859"/>
                  <a:gd name="T26" fmla="*/ 137807 w 138430"/>
                  <a:gd name="T27" fmla="*/ 149869 h 149859"/>
                  <a:gd name="T28" fmla="*/ 137807 w 138430"/>
                  <a:gd name="T29" fmla="*/ 88909 h 149859"/>
                  <a:gd name="T30" fmla="*/ 137807 w 138430"/>
                  <a:gd name="T31" fmla="*/ 59690 h 149859"/>
                  <a:gd name="T32" fmla="*/ 137807 w 138430"/>
                  <a:gd name="T33" fmla="*/ 0 h 14985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8430"/>
                  <a:gd name="T52" fmla="*/ 0 h 149859"/>
                  <a:gd name="T53" fmla="*/ 138430 w 138430"/>
                  <a:gd name="T54" fmla="*/ 149859 h 14985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pic>
            <p:nvPicPr>
              <p:cNvPr id="10318" name="object 67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2661643" y="1290981"/>
                <a:ext cx="170433" cy="181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319" name="object 68"/>
              <p:cNvPicPr>
                <a:picLocks noChangeAspect="1" noChangeArrowheads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2861684" y="1290979"/>
                <a:ext cx="168503" cy="150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3" name="Прямоугольник: скругленные углы 2"/>
          <p:cNvSpPr/>
          <p:nvPr/>
        </p:nvSpPr>
        <p:spPr>
          <a:xfrm>
            <a:off x="6140450" y="9593263"/>
            <a:ext cx="874713" cy="858837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sp>
        <p:nvSpPr>
          <p:cNvPr id="4" name="Овал 3"/>
          <p:cNvSpPr/>
          <p:nvPr/>
        </p:nvSpPr>
        <p:spPr>
          <a:xfrm>
            <a:off x="6369050" y="7948613"/>
            <a:ext cx="815975" cy="815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/>
          </a:p>
        </p:txBody>
      </p:sp>
      <p:pic>
        <p:nvPicPr>
          <p:cNvPr id="10250" name="object 48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477000" y="8242300"/>
            <a:ext cx="6016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Рисунок 7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6140450" y="9613900"/>
            <a:ext cx="86201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353" name="Group 113"/>
          <p:cNvGraphicFramePr>
            <a:graphicFrameLocks noGrp="1"/>
          </p:cNvGraphicFramePr>
          <p:nvPr/>
        </p:nvGraphicFramePr>
        <p:xfrm>
          <a:off x="349250" y="1612900"/>
          <a:ext cx="6904038" cy="5124450"/>
        </p:xfrm>
        <a:graphic>
          <a:graphicData uri="http://schemas.openxmlformats.org/drawingml/2006/table">
            <a:tbl>
              <a:tblPr/>
              <a:tblGrid>
                <a:gridCol w="955675"/>
                <a:gridCol w="4749800"/>
                <a:gridCol w="1198563"/>
              </a:tblGrid>
              <a:tr h="1057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Дата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Время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начала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14.0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Дыхательная гимнаст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ка в спортивном 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омплексе «Сокол»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13.00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15.0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Оздоровительная физкультура в спортивном комплексе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зыкальная викторина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Йога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5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17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Оздоровительная физкультура в спортивном комплексе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Развлекательная игра от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Ц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ентральной библ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отеки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14.00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1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8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sym typeface="+mn-ea"/>
                        </a:rPr>
                        <a:t>.2026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Степ-аэробика в СК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По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х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од на тропу здоров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ь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10.00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14.00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2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1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sym typeface="+mn-ea"/>
                        </a:rPr>
                        <a:t>.2026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Дыхательная гимнаст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ка в СК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Цифровая грамотность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3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6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22.0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sym typeface="+mn-ea"/>
                        </a:rPr>
                        <a:t>.2026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Оздоровительная физкультура в спортивном комплексе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Просмотр 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х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уд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жественного фильма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14.00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2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3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  <a:sym typeface="+mn-ea"/>
                        </a:rPr>
                        <a:t>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  <a:sym typeface="+mn-ea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sym typeface="+mn-ea"/>
                        </a:rPr>
                        <a:t>.2026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Ма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тер-к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л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асс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: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расписываем сумку-ш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ппер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3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2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4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Оздоровительная физкультура в спортивном комплексе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Бассейн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.00</a:t>
                      </a: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25.0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Степ-аэробика в 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портивн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 комплексе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28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.0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</a:rPr>
                        <a:t>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Дыхательная гимнаст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ка в спортивном 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омплексе «Сокол»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13.00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29.09.2026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Оздоровительная физкультура в спортивном комплексе «Сокол»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30.09.2026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Сбор гуманитарной по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ощи</a:t>
                      </a:r>
                      <a:r>
                        <a:rPr kumimoji="0" lang="en-US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бойцам СВО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14.00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414</Words>
  <Application>Microsoft Office PowerPoint</Application>
  <PresentationFormat>Custom</PresentationFormat>
  <Paragraphs>119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+mn-ea</vt:lpstr>
      <vt:lpstr>Times New Roman</vt:lpstr>
      <vt:lpstr>SimSun</vt:lpstr>
      <vt:lpstr>Office Theme</vt:lpstr>
      <vt:lpstr>МЕРОПРИЯТИЯ НА сентябрь 2026</vt:lpstr>
      <vt:lpstr>МЕРОПРИЯТИЯ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075KlimovaES</cp:lastModifiedBy>
  <cp:revision>55</cp:revision>
  <dcterms:created xsi:type="dcterms:W3CDTF">2026-06-01T05:48:28Z</dcterms:created>
  <dcterms:modified xsi:type="dcterms:W3CDTF">2026-08-28T07:37:11Z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2025-11-08T22:00:00Z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2025-11-08T22:00:00Z</vt:filetime>
  </property>
  <property fmtid="{D5CDD505-2E9C-101B-9397-08002B2CF9AE}" pid="5" name="Producer">
    <vt:lpwstr>Adobe PDF Library 17.0</vt:lpwstr>
  </property>
  <property fmtid="{D5CDD505-2E9C-101B-9397-08002B2CF9AE}" pid="6" name="ICV">
    <vt:lpwstr/>
  </property>
  <property fmtid="{D5CDD505-2E9C-101B-9397-08002B2CF9AE}" pid="7" name="KSOProductBuildVer">
    <vt:lpwstr>1049-11.1.0.11723</vt:lpwstr>
  </property>
</Properties>
</file>