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43" d="100"/>
          <a:sy n="143" d="100"/>
        </p:scale>
        <p:origin x="-446" y="282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8/27/2026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2650" y="316976"/>
            <a:ext cx="2446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</a:t>
            </a:r>
            <a:r>
              <a:rPr lang="ru-RU" spc="-10" dirty="0" smtClean="0"/>
              <a:t>ТИЯНА СЕНТЯБРЬ   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г. Кировград, ул.Кировградская,48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– 8(34357)-4-07-95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Уварова Светлана Геннадьевна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lang="ru-RU" sz="800" spc="-20" dirty="0" err="1" smtClean="0">
                <a:solidFill>
                  <a:srgbClr val="FFFFFF"/>
                </a:solidFill>
                <a:latin typeface="Calibri"/>
                <a:cs typeface="Calibri"/>
              </a:rPr>
              <a:t>вердловской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 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515179"/>
              </p:ext>
            </p:extLst>
          </p:nvPr>
        </p:nvGraphicFramePr>
        <p:xfrm>
          <a:off x="336582" y="2222500"/>
          <a:ext cx="6790065" cy="48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275628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01.09.26.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Урок</a:t>
                      </a:r>
                      <a:r>
                        <a:rPr lang="ru-RU" sz="9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цифровой грамотности.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Литературная гостиная «День знаний»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en-US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21348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02.09.26.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  <a:endParaRPr lang="en-US" sz="9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Игра в боччу.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  <a:endParaRPr lang="en-US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03.09.26.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Музыкальная гостиная. 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Федеральный проект.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12.00.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5052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04.09.26.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Муниципальный</a:t>
                      </a: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 фестиваль «Сад, как вдохновение»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en-US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1527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07.09.26.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Мастер</a:t>
                      </a:r>
                      <a:r>
                        <a:rPr lang="ru-RU" sz="9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класс по рукоделию. Подготовка к фестивалю «Осеннее очарование»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  <a:endParaRPr lang="en-US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899382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08.09.26.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Урок</a:t>
                      </a:r>
                      <a:r>
                        <a:rPr lang="ru-RU" sz="9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компьютерной  грамотности.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Литературная гостиная. 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10.30.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09.09.26.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«Час здоровья» Лекция от специалиста ЦРБ.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en-US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.00</a:t>
                      </a:r>
                      <a:endParaRPr lang="en-US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220885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10.09.26.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Музыкальная гостиная. 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Федеральный проект.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12.00</a:t>
                      </a:r>
                    </a:p>
                  </a:txBody>
                  <a:tcPr/>
                </a:tc>
              </a:tr>
              <a:tr h="220885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11.09.26.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Прогулка</a:t>
                      </a: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 в лес. «Золотая осень»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</a:p>
                  </a:txBody>
                  <a:tcPr/>
                </a:tc>
              </a:tr>
              <a:tr h="220885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12.09.26.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Муниципальный фестиваль «Осеннее очарование»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12.00</a:t>
                      </a:r>
                    </a:p>
                  </a:txBody>
                  <a:tcPr/>
                </a:tc>
              </a:tr>
              <a:tr h="220885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14.09.26.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Мастер</a:t>
                      </a:r>
                      <a:r>
                        <a:rPr lang="ru-RU" sz="9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класс по рукоделию. 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65745" y="60974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92650" y="316976"/>
            <a:ext cx="24466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spc="-5" dirty="0"/>
              <a:t> </a:t>
            </a:r>
            <a:r>
              <a:rPr lang="ru-RU" spc="-5" dirty="0" smtClean="0"/>
              <a:t>СЕНТЯБРЬ</a:t>
            </a:r>
            <a:r>
              <a:rPr lang="ru-RU" spc="-5" dirty="0" smtClean="0"/>
              <a:t/>
            </a:r>
            <a:br>
              <a:rPr lang="ru-RU" spc="-5" dirty="0" smtClean="0"/>
            </a:br>
            <a:r>
              <a:rPr lang="ru-RU" spc="-5" dirty="0" smtClean="0"/>
              <a:t>2026 </a:t>
            </a:r>
            <a:r>
              <a:rPr lang="ru-RU" spc="-10" dirty="0" smtClean="0"/>
              <a:t>  </a:t>
            </a:r>
            <a:endParaRPr spc="-1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Адрес: г. Кировград, ул.Кировградская,48</a:t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номер – 8(34357)-4-07-95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Уварова Светлана Геннадьевна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206687"/>
            <a:ext cx="3297554" cy="1088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5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5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5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5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5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5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lang="en-US" sz="15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</a:t>
            </a:r>
            <a:r>
              <a:rPr sz="15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500" b="1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500" b="1" dirty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5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lang="en-US" sz="1500" b="1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5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5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500" b="1" spc="-15" dirty="0">
                <a:solidFill>
                  <a:srgbClr val="58595B"/>
                </a:solidFill>
                <a:latin typeface="Calibri"/>
                <a:cs typeface="Calibri"/>
              </a:rPr>
              <a:t>17:30 </a:t>
            </a:r>
            <a:r>
              <a:rPr lang="en-US" sz="15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  </a:t>
            </a:r>
            <a:r>
              <a:rPr lang="ru-RU" sz="15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5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</a:t>
            </a:r>
            <a:r>
              <a:rPr lang="en-US" sz="15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:                                </a:t>
            </a:r>
            <a:r>
              <a:rPr lang="ru-RU" sz="15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08:30 </a:t>
            </a:r>
            <a:r>
              <a:rPr lang="ru-RU" sz="1500" b="1" spc="-20" dirty="0">
                <a:solidFill>
                  <a:srgbClr val="58595B"/>
                </a:solidFill>
                <a:latin typeface="Calibri"/>
                <a:cs typeface="Calibri"/>
              </a:rPr>
              <a:t>– 16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С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вердловской  </a:t>
            </a:r>
            <a:r>
              <a:rPr lang="ru-RU" sz="800" spc="-2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530713"/>
              </p:ext>
            </p:extLst>
          </p:nvPr>
        </p:nvGraphicFramePr>
        <p:xfrm>
          <a:off x="370712" y="1841500"/>
          <a:ext cx="6790065" cy="527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800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306108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15.09.26.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Литературная</a:t>
                      </a: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 гостиная. 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</a:t>
                      </a:r>
                      <a:r>
                        <a:rPr lang="en-US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289560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16.09.26.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Дворец спорта. Мини турнир по игре в боччу.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275628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17.09.26.</a:t>
                      </a:r>
                      <a:endParaRPr lang="ru-RU" sz="9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Музыкальная гостиная.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9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Федеральный проект.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en-US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.00</a:t>
                      </a:r>
                      <a:endParaRPr lang="ru-RU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12.00.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6250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18.09.26.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Тематическое мероприятие.</a:t>
                      </a: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 «Вместе целая страна»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6250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 smtClean="0"/>
                        <a:t>2</a:t>
                      </a:r>
                      <a:r>
                        <a:rPr lang="ru-RU" sz="900" b="1" dirty="0" smtClean="0"/>
                        <a:t>1.09.26.</a:t>
                      </a:r>
                    </a:p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Мастер класс по рукоделию.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en-US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.00</a:t>
                      </a:r>
                      <a:endParaRPr lang="en-US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64452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22.09.26.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Урок финансовой грамотности. Сбербанк.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Литературная гостиная «Сказки народов мира»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35280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23.09.26.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  <a:r>
                        <a:rPr lang="ru-RU" sz="900" b="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Дворец</a:t>
                      </a:r>
                      <a:r>
                        <a:rPr lang="ru-RU" sz="9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спорта. Тренировка по бочче.</a:t>
                      </a:r>
                      <a:endParaRPr lang="ru-RU" sz="9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  <a:endParaRPr lang="en-US" sz="900" b="0" spc="-10" dirty="0" smtClean="0">
                        <a:solidFill>
                          <a:srgbClr val="231F20"/>
                        </a:solidFill>
                        <a:latin typeface="+mn-lt"/>
                        <a:cs typeface="Calibri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82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24.09.26.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Музыкальная гостиная.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dirty="0" smtClean="0">
                          <a:effectLst/>
                          <a:latin typeface="+mn-lt"/>
                          <a:ea typeface="+mn-ea"/>
                          <a:cs typeface="Times New Roman"/>
                        </a:rPr>
                        <a:t>Федеральный проект.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</a:t>
                      </a:r>
                      <a:r>
                        <a:rPr lang="en-US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12.00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13995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25.09.26.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Дворец</a:t>
                      </a: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 спорта.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10.00</a:t>
                      </a:r>
                    </a:p>
                  </a:txBody>
                  <a:tcPr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02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28.09.26.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Мастер класс по рукоделию. 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</a:t>
                      </a:r>
                      <a:r>
                        <a:rPr lang="en-US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.00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02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29.09.26.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Литературная</a:t>
                      </a: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 гостиная. 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</a:t>
                      </a:r>
                      <a:r>
                        <a:rPr lang="en-US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028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30.09.26.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Территория здоровья. Гимнастика.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dirty="0" smtClean="0">
                          <a:latin typeface="+mn-lt"/>
                          <a:cs typeface="Calibri Light"/>
                        </a:rPr>
                        <a:t>Тематическое</a:t>
                      </a: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 мероприятие</a:t>
                      </a:r>
                      <a:r>
                        <a:rPr lang="ru-RU" sz="900" b="0" baseline="0" smtClean="0">
                          <a:latin typeface="+mn-lt"/>
                          <a:cs typeface="Calibri Light"/>
                        </a:rPr>
                        <a:t>.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baseline="0" smtClean="0">
                          <a:latin typeface="+mn-lt"/>
                          <a:cs typeface="Calibri Light"/>
                        </a:rPr>
                        <a:t>День </a:t>
                      </a:r>
                      <a:r>
                        <a:rPr lang="ru-RU" sz="900" b="0" baseline="0" dirty="0" smtClean="0">
                          <a:latin typeface="+mn-lt"/>
                          <a:cs typeface="Calibri Light"/>
                        </a:rPr>
                        <a:t>присоединения новых территорий к </a:t>
                      </a:r>
                      <a:r>
                        <a:rPr lang="ru-RU" sz="900" b="0" baseline="0" smtClean="0">
                          <a:latin typeface="+mn-lt"/>
                          <a:cs typeface="Calibri Light"/>
                        </a:rPr>
                        <a:t>Российской федерации.</a:t>
                      </a:r>
                      <a:endParaRPr lang="ru-RU" sz="900" b="0" dirty="0" smtClean="0">
                        <a:latin typeface="+mn-lt"/>
                        <a:cs typeface="Calibri Light"/>
                      </a:endParaRP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09.00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</a:t>
                      </a:r>
                      <a:r>
                        <a:rPr lang="en-US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  <a:r>
                        <a:rPr lang="ru-RU" sz="9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</a:t>
                      </a:r>
                    </a:p>
                  </a:txBody>
                  <a:tcP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0224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559</TotalTime>
  <Words>480</Words>
  <Application>Microsoft Office PowerPoint</Application>
  <PresentationFormat>Произвольный</PresentationFormat>
  <Paragraphs>152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Office Theme</vt:lpstr>
      <vt:lpstr>МЕРОПРИЯТИЯНА СЕНТЯБРЬ    2026</vt:lpstr>
      <vt:lpstr>МЕРОПРИЯТИЯ НА СЕНТЯБРЬ 2026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Гнусин Денис Александрович</cp:lastModifiedBy>
  <cp:revision>70</cp:revision>
  <dcterms:created xsi:type="dcterms:W3CDTF">2025-11-06T11:20:25Z</dcterms:created>
  <dcterms:modified xsi:type="dcterms:W3CDTF">2026-08-27T09:14:08Z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