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996" y="-39286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35450" y="0"/>
            <a:ext cx="251696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12579" y="8297791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Екатеринбург, ул. Монтерская д.1 литер 50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298-35-35, 298-35-22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Стройкова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Юлия Станиславовна, Неустроева Виктория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286673" y="7436322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/>
            </a:r>
            <a:b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</a:b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08:30-16:30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24678" y="-161587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12950" y="808692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912025"/>
              </p:ext>
            </p:extLst>
          </p:nvPr>
        </p:nvGraphicFramePr>
        <p:xfrm>
          <a:off x="430897" y="1411588"/>
          <a:ext cx="6432255" cy="8477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08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4357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9059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Зарядка от участников</a:t>
                      </a:r>
                      <a:br>
                        <a:rPr lang="ru-RU" sz="1400" b="0" dirty="0" smtClean="0">
                          <a:latin typeface="+mn-lt"/>
                          <a:cs typeface="Calibri Light"/>
                        </a:rPr>
                      </a:b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Утренняя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оздоровительная гимнастика</a:t>
                      </a:r>
                      <a:br>
                        <a:rPr lang="ru-RU" sz="1400" b="0" baseline="0" dirty="0" smtClean="0">
                          <a:latin typeface="+mn-lt"/>
                          <a:cs typeface="Calibri Light"/>
                        </a:rPr>
                      </a:b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Репетиция вокального кружка «Надежда»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b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b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232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Встреча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 психологом МЧС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04.03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Китайская оздоровительная практика «</a:t>
                      </a:r>
                      <a:r>
                        <a:rPr lang="ru-RU" sz="1400" dirty="0" err="1" smtClean="0"/>
                        <a:t>Цигун</a:t>
                      </a:r>
                      <a:r>
                        <a:rPr lang="ru-RU" sz="1400" dirty="0" smtClean="0"/>
                        <a:t>»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Уроки цифровой грамотности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Лечебная физкультура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Литературно-музыкальная</a:t>
                      </a:r>
                      <a:r>
                        <a:rPr lang="ru-RU" sz="1400" baseline="0" dirty="0" smtClean="0"/>
                        <a:t> гостиная «Любовь земли и прелесть года, весна благоухает нам!» в Библиотеке №31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12:00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13:30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88486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05.03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Просмотр фильма Русского географического общества</a:t>
                      </a:r>
                      <a:br>
                        <a:rPr lang="ru-RU" sz="1400" baseline="0" dirty="0" smtClean="0"/>
                      </a:br>
                      <a:r>
                        <a:rPr lang="ru-RU" sz="1400" baseline="0" dirty="0" smtClean="0"/>
                        <a:t>Мероприятие федеральных проектов</a:t>
                      </a:r>
                      <a:br>
                        <a:rPr lang="ru-RU" sz="1400" baseline="0" dirty="0" smtClean="0"/>
                      </a:br>
                      <a:r>
                        <a:rPr lang="ru-RU" sz="1400" baseline="0" dirty="0" smtClean="0"/>
                        <a:t>Концертная программа к 8 марта: «Для милых дам»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/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12:00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06.03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«Ритмика-слушай</a:t>
                      </a:r>
                      <a:r>
                        <a:rPr lang="ru-RU" sz="1400" baseline="0" dirty="0" smtClean="0"/>
                        <a:t> и танцуй»</a:t>
                      </a:r>
                      <a:br>
                        <a:rPr lang="ru-RU" sz="1400" baseline="0" dirty="0" smtClean="0"/>
                      </a:b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Репетиция вокального кружка «Надежда» </a:t>
                      </a:r>
                      <a:r>
                        <a:rPr lang="ru-RU" sz="1400" dirty="0" smtClean="0"/>
                        <a:t/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Лечебная физкультура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12:00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13:00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15:00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0799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Лекционная встреча «Женщины на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войне»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8231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Китайская оздоровительная практика «</a:t>
                      </a:r>
                      <a:r>
                        <a:rPr lang="ru-RU" sz="1400" dirty="0" err="1" smtClean="0"/>
                        <a:t>Цигун</a:t>
                      </a:r>
                      <a:r>
                        <a:rPr lang="ru-RU" sz="1400" dirty="0" smtClean="0"/>
                        <a:t>»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Уроки цифровой грамотности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Лечебная физкультура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11:00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12:00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13:30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ФП Знание. Лекторий: «В здравом уме и в твердой</a:t>
                      </a:r>
                      <a:r>
                        <a:rPr lang="ru-RU" sz="1400" baseline="0" dirty="0" smtClean="0"/>
                        <a:t> памяти: практики для активного долголетия»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292752">
                <a:tc>
                  <a:txBody>
                    <a:bodyPr/>
                    <a:lstStyle/>
                    <a:p>
                      <a:r>
                        <a:rPr lang="ru-RU" sz="1400" b="1" i="0" dirty="0" smtClean="0"/>
                        <a:t>13.03</a:t>
                      </a:r>
                      <a:endParaRPr lang="ru-RU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Физкультурно-спортивные игры (</a:t>
                      </a:r>
                      <a:r>
                        <a:rPr lang="ru-RU" sz="1400" baseline="0" dirty="0" err="1" smtClean="0"/>
                        <a:t>бочча,дартс</a:t>
                      </a:r>
                      <a:r>
                        <a:rPr lang="ru-RU" sz="1400" baseline="0" dirty="0" smtClean="0"/>
                        <a:t>)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Зарядка от участников</a:t>
                      </a:r>
                      <a:br>
                        <a:rPr lang="ru-RU" sz="1400" b="0" dirty="0" smtClean="0">
                          <a:latin typeface="+mn-lt"/>
                          <a:cs typeface="Calibri Light"/>
                        </a:rPr>
                      </a:b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Утренняя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оздоровительная гимнастика</a:t>
                      </a:r>
                      <a:br>
                        <a:rPr lang="ru-RU" sz="1400" b="0" baseline="0" dirty="0" smtClean="0">
                          <a:latin typeface="+mn-lt"/>
                          <a:cs typeface="Calibri Light"/>
                        </a:rPr>
                      </a:b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Репетиция вокального кружка «Надежда»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b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b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17.03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Экскурсия в музей « Россия-моя история». Выставка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«Спасти и вернуть. Медицинский фронт Великой Победы»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b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996" y="-39286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271223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35450" y="0"/>
            <a:ext cx="251696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12579" y="8297791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Екатеринбург, ул. Монтерская д.3 литер 50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298-35-35, 298-35-22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Стройкова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Юлия Станиславовна, Неустроева Виктория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267080" y="7444160"/>
            <a:ext cx="2780662" cy="986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/>
            </a:r>
            <a:b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</a:b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пятница  08:30-16:30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Свердлоской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24678" y="-161587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5337" y="8101009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147190"/>
              </p:ext>
            </p:extLst>
          </p:nvPr>
        </p:nvGraphicFramePr>
        <p:xfrm>
          <a:off x="437486" y="1297284"/>
          <a:ext cx="6008672" cy="5921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552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244365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1877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57563"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92935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18.03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Китайская оздоровительная практика «</a:t>
                      </a:r>
                      <a:r>
                        <a:rPr lang="ru-RU" sz="1050" dirty="0" err="1" smtClean="0"/>
                        <a:t>Цигун</a:t>
                      </a:r>
                      <a:r>
                        <a:rPr lang="ru-RU" sz="1050" dirty="0" smtClean="0"/>
                        <a:t>»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Уроки цифровой грамотности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Лечебная физкультура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11:00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12:00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13:30</a:t>
                      </a:r>
                    </a:p>
                  </a:txBody>
                  <a:tcPr/>
                </a:tc>
              </a:tr>
              <a:tr h="558382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19.03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aseline="0" dirty="0" smtClean="0"/>
                        <a:t>Мероприятие федеральных проектов</a:t>
                      </a:r>
                      <a:r>
                        <a:rPr lang="ru-RU" sz="1050" dirty="0" smtClean="0"/>
                        <a:t/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Мастер-класс «Цветы из лент»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12:00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14:00</a:t>
                      </a:r>
                      <a:endParaRPr lang="ru-RU" sz="1050" dirty="0"/>
                    </a:p>
                  </a:txBody>
                  <a:tcPr/>
                </a:tc>
              </a:tr>
              <a:tr h="392935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20.03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Игры</a:t>
                      </a:r>
                      <a:r>
                        <a:rPr lang="ru-RU" sz="1050" baseline="0" dirty="0" smtClean="0"/>
                        <a:t> для тренировки памяти (шашки, лото, домино)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12:00</a:t>
                      </a:r>
                      <a:endParaRPr lang="ru-RU" sz="1050" dirty="0"/>
                    </a:p>
                  </a:txBody>
                  <a:tcPr/>
                </a:tc>
              </a:tr>
              <a:tr h="392935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23.03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  <a:cs typeface="Calibri Light"/>
                        </a:rPr>
                        <a:t>Зарядка от участников</a:t>
                      </a:r>
                      <a:br>
                        <a:rPr lang="ru-RU" sz="1050" b="0" dirty="0" smtClean="0">
                          <a:latin typeface="+mn-lt"/>
                          <a:cs typeface="Calibri Light"/>
                        </a:rPr>
                      </a:br>
                      <a:r>
                        <a:rPr lang="ru-RU" sz="1050" b="0" dirty="0" smtClean="0">
                          <a:latin typeface="+mn-lt"/>
                          <a:cs typeface="Calibri Light"/>
                        </a:rPr>
                        <a:t>Утренняя</a:t>
                      </a:r>
                      <a:r>
                        <a:rPr lang="ru-RU" sz="1050" b="0" baseline="0" dirty="0" smtClean="0">
                          <a:latin typeface="+mn-lt"/>
                          <a:cs typeface="Calibri Light"/>
                        </a:rPr>
                        <a:t> оздоровительная гимнастика</a:t>
                      </a:r>
                      <a:br>
                        <a:rPr lang="ru-RU" sz="1050" b="0" baseline="0" dirty="0" smtClean="0">
                          <a:latin typeface="+mn-lt"/>
                          <a:cs typeface="Calibri Light"/>
                        </a:rPr>
                      </a:br>
                      <a:r>
                        <a:rPr lang="ru-RU" sz="1050" b="0" baseline="0" dirty="0" smtClean="0">
                          <a:latin typeface="+mn-lt"/>
                          <a:cs typeface="Calibri Light"/>
                        </a:rPr>
                        <a:t>Репетиция вокального кружка «Надежда»</a:t>
                      </a:r>
                      <a:endParaRPr lang="ru-RU" sz="105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br>
                        <a:rPr lang="ru-RU" sz="105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br>
                        <a:rPr lang="ru-RU" sz="105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sz="105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58382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24.03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Экскурсия в Музейно-выставочный центр Дом </a:t>
                      </a:r>
                      <a:r>
                        <a:rPr lang="ru-RU" sz="1050" dirty="0" err="1" smtClean="0"/>
                        <a:t>Покевских</a:t>
                      </a:r>
                      <a:r>
                        <a:rPr lang="ru-RU" sz="1050" dirty="0" smtClean="0"/>
                        <a:t>-Козелл. Экспозиция</a:t>
                      </a:r>
                      <a:r>
                        <a:rPr lang="ru-RU" sz="1050" baseline="0" dirty="0" smtClean="0"/>
                        <a:t> «Дом Романовых и Урал»</a:t>
                      </a:r>
                      <a:endParaRPr lang="ru-RU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13:00</a:t>
                      </a:r>
                    </a:p>
                  </a:txBody>
                  <a:tcPr/>
                </a:tc>
              </a:tr>
              <a:tr h="392935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25.03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Китайская оздоровительная практика «</a:t>
                      </a:r>
                      <a:r>
                        <a:rPr lang="ru-RU" sz="1050" dirty="0" err="1" smtClean="0"/>
                        <a:t>Цигун</a:t>
                      </a:r>
                      <a:r>
                        <a:rPr lang="ru-RU" sz="1050" dirty="0" smtClean="0"/>
                        <a:t>»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Уроки цифровой грамотности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Лечебная физкультура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11:00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12:00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13:30</a:t>
                      </a:r>
                    </a:p>
                  </a:txBody>
                  <a:tcPr/>
                </a:tc>
              </a:tr>
              <a:tr h="392935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26.03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проектов</a:t>
                      </a:r>
                      <a:br>
                        <a:rPr lang="ru-RU" sz="105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5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Игры для тренировки памяти (шашки, лото, домино)</a:t>
                      </a:r>
                      <a:endParaRPr lang="ru-RU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12:00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14:00</a:t>
                      </a:r>
                    </a:p>
                  </a:txBody>
                  <a:tcPr/>
                </a:tc>
              </a:tr>
              <a:tr h="558382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27.03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«Ритмика-слушай</a:t>
                      </a:r>
                      <a:r>
                        <a:rPr lang="ru-RU" sz="1050" baseline="0" dirty="0" smtClean="0"/>
                        <a:t> и танцуй» </a:t>
                      </a:r>
                      <a:br>
                        <a:rPr lang="ru-RU" sz="1050" baseline="0" dirty="0" smtClean="0"/>
                      </a:br>
                      <a:r>
                        <a:rPr lang="ru-RU" sz="1050" b="0" baseline="0" dirty="0" smtClean="0">
                          <a:latin typeface="+mn-lt"/>
                          <a:cs typeface="Calibri Light"/>
                        </a:rPr>
                        <a:t>Репетиция вокального кружка «Надежда» </a:t>
                      </a:r>
                      <a:r>
                        <a:rPr lang="ru-RU" sz="1050" dirty="0" smtClean="0"/>
                        <a:t/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Лечебная физкультура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12:00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13:00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15:00</a:t>
                      </a:r>
                      <a:endParaRPr lang="ru-RU" sz="1050" dirty="0"/>
                    </a:p>
                  </a:txBody>
                  <a:tcPr/>
                </a:tc>
              </a:tr>
              <a:tr h="558382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30.03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  <a:cs typeface="Calibri Light"/>
                        </a:rPr>
                        <a:t>Зарядка от участников</a:t>
                      </a:r>
                      <a:br>
                        <a:rPr lang="ru-RU" sz="1050" b="0" dirty="0" smtClean="0">
                          <a:latin typeface="+mn-lt"/>
                          <a:cs typeface="Calibri Light"/>
                        </a:rPr>
                      </a:br>
                      <a:r>
                        <a:rPr lang="ru-RU" sz="1050" b="0" dirty="0" smtClean="0">
                          <a:latin typeface="+mn-lt"/>
                          <a:cs typeface="Calibri Light"/>
                        </a:rPr>
                        <a:t>Утренняя</a:t>
                      </a:r>
                      <a:r>
                        <a:rPr lang="ru-RU" sz="1050" b="0" baseline="0" dirty="0" smtClean="0">
                          <a:latin typeface="+mn-lt"/>
                          <a:cs typeface="Calibri Light"/>
                        </a:rPr>
                        <a:t> оздоровительная гимнастика</a:t>
                      </a:r>
                      <a:br>
                        <a:rPr lang="ru-RU" sz="1050" b="0" baseline="0" dirty="0" smtClean="0">
                          <a:latin typeface="+mn-lt"/>
                          <a:cs typeface="Calibri Light"/>
                        </a:rPr>
                      </a:br>
                      <a:r>
                        <a:rPr lang="ru-RU" sz="1050" b="0" baseline="0" dirty="0" smtClean="0">
                          <a:latin typeface="+mn-lt"/>
                          <a:cs typeface="Calibri Light"/>
                        </a:rPr>
                        <a:t>Репетиция вокального кружка «Надежда»</a:t>
                      </a:r>
                      <a:endParaRPr lang="ru-RU" sz="105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br>
                        <a:rPr lang="ru-RU" sz="105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br>
                        <a:rPr lang="ru-RU" sz="105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sz="105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58382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31.03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Занятие художественного кружка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Игры для тренировки</a:t>
                      </a:r>
                      <a:r>
                        <a:rPr lang="ru-RU" sz="1050" baseline="0" dirty="0" smtClean="0"/>
                        <a:t> памяти (кто хочет стать миллионером, своя игра)</a:t>
                      </a:r>
                      <a:br>
                        <a:rPr lang="ru-RU" sz="1050" baseline="0" dirty="0" smtClean="0"/>
                      </a:br>
                      <a:r>
                        <a:rPr lang="ru-RU" sz="1050" baseline="0" dirty="0" smtClean="0"/>
                        <a:t>Концерт, посвященный 80-летию памяти А.А. Архипова в библиотеке им. А.И. Герцена</a:t>
                      </a:r>
                      <a:endParaRPr lang="ru-RU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11:30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13:00</a:t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/>
                      </a:r>
                      <a:br>
                        <a:rPr lang="ru-RU" sz="1050" dirty="0" smtClean="0"/>
                      </a:br>
                      <a:r>
                        <a:rPr lang="ru-RU" sz="1050" dirty="0" smtClean="0"/>
                        <a:t>15:00</a:t>
                      </a:r>
                      <a:endParaRPr lang="ru-RU" sz="105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009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Words>249</Words>
  <Application>Microsoft Office PowerPoint</Application>
  <PresentationFormat>Произвольный</PresentationFormat>
  <Paragraphs>87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Стройкова Юлия Станиславовна</cp:lastModifiedBy>
  <cp:revision>34</cp:revision>
  <cp:lastPrinted>2026-02-27T06:58:50Z</cp:lastPrinted>
  <dcterms:created xsi:type="dcterms:W3CDTF">2025-11-06T11:20:25Z</dcterms:created>
  <dcterms:modified xsi:type="dcterms:W3CDTF">2026-02-27T10:47:43Z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