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43" d="100"/>
          <a:sy n="143" d="100"/>
        </p:scale>
        <p:origin x="-432" y="605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Кировград, ул.Кировградская,48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– 8(34357)-4-07-95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Уварова Светлана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вердловской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699977"/>
              </p:ext>
            </p:extLst>
          </p:nvPr>
        </p:nvGraphicFramePr>
        <p:xfrm>
          <a:off x="336582" y="1766964"/>
          <a:ext cx="6790065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0610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02.03.26.</a:t>
                      </a:r>
                      <a:endParaRPr lang="ru-RU" sz="9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Мастер – класс по изготовлению праздничных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открыток.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Курсы цифровой грамотности. Урок № 1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14.00.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0376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03.03.26.</a:t>
                      </a:r>
                      <a:endParaRPr lang="ru-RU" sz="9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Урок цифровой грамотности с участием членов СПР.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Театральная студия «Твой шанс»</a:t>
                      </a:r>
                      <a:endParaRPr lang="ru-RU" sz="900" baseline="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10.30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75628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04.03.26.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Курсы цифровой грамотности. Урок № 2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21348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05.03.26.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Музыкальная гостиная. Поздравительный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концерт для волонтеров.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Федеральный проект.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06.03.26.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</a:t>
                      </a: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Городской бассейн.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Праздничное мероприятие к 8 марта. Конкурс национальных блюд.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10.03.26.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Урок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компьютерной  грамотности.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Литературная гостиная «Сказки Ершова»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11.03.26.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Игра в боччу, игра в дартц.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Курсы цифровой грамотности. Урок № 3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12.03.26.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Музыкальная гостиная. Подготовка к фестивалю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«Театральный прорыв»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Федеральный проект.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13.03.26.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Игра в боччу, игра в дартц.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Бассейн.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11.00.</a:t>
                      </a: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16.03.26.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</a:t>
                      </a: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Курсы цифровой грамотности. Урок № 4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65745" y="60974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 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г. Кировград, ул.Кировградская,48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– 8(34357)-4-07-95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Уварова Светлана Геннадьевна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206687"/>
            <a:ext cx="3297554" cy="1088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5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5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5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5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5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en-US" sz="15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sz="15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5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5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lang="en-US" sz="1500" b="1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5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5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500" b="1" spc="-15" dirty="0">
                <a:solidFill>
                  <a:srgbClr val="58595B"/>
                </a:solidFill>
                <a:latin typeface="Calibri"/>
                <a:cs typeface="Calibri"/>
              </a:rPr>
              <a:t>17:30 </a:t>
            </a:r>
            <a:r>
              <a:rPr lang="en-US" sz="15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lang="ru-RU" sz="15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5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</a:t>
            </a:r>
            <a:r>
              <a:rPr lang="en-US" sz="15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                                </a:t>
            </a:r>
            <a:r>
              <a:rPr lang="ru-RU" sz="15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08:30 </a:t>
            </a:r>
            <a:r>
              <a:rPr lang="ru-RU" sz="1500" b="1" spc="-20" dirty="0">
                <a:solidFill>
                  <a:srgbClr val="58595B"/>
                </a:solidFill>
                <a:latin typeface="Calibri"/>
                <a:cs typeface="Calibri"/>
              </a:rPr>
              <a:t>– 16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С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вердловской  </a:t>
            </a:r>
            <a:r>
              <a:rPr lang="ru-RU" sz="800" spc="-2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662205"/>
              </p:ext>
            </p:extLst>
          </p:nvPr>
        </p:nvGraphicFramePr>
        <p:xfrm>
          <a:off x="424054" y="1737659"/>
          <a:ext cx="6790065" cy="5362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135852"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8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17.03.26.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Урок финансовой  грамотности с участием членов СПР.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Театральная студия «Твой шанс»</a:t>
                      </a:r>
                      <a:endParaRPr lang="ru-RU" sz="900" baseline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75628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18.03.26.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Курсы цифровой грамотности. Урок № 5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9962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19.03.26.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Музыкальная гостиная.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Федеральный проект.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6445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20.03.26.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Бассейн.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23.03.26.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Курсы цифровой грамотности. Урок № 6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24.03.26.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effectLst/>
                          <a:latin typeface="+mn-lt"/>
                          <a:ea typeface="+mn-ea"/>
                          <a:cs typeface="Times New Roman"/>
                        </a:rPr>
                        <a:t>Урок пенсионной  грамотности с участием членов СПР.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Литературная гостиная. «Музыка Блока, стихи Чайковского»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13995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25.03.26.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11.00.</a:t>
                      </a:r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53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26.03.26.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«Час здоровья» Лекция от специалиста ЦРБ.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Музыкальная гостиная.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Федеральный проект.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1981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27.03.26.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Городской Дворец спорта. Бассейн.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53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30.03.26.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Мастер – класс по рукоделию.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1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/>
                        <a:t>31.03.26.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Территория здоровья. Гимнастика.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Литературная гостиная «Весна!!!»</a:t>
                      </a:r>
                      <a:endParaRPr lang="ru-RU" sz="900" b="0" dirty="0" smtClean="0">
                        <a:latin typeface="+mn-lt"/>
                        <a:cs typeface="Calibri Light"/>
                      </a:endParaRP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10.00</a:t>
                      </a:r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0224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519</Words>
  <Application>Microsoft Office PowerPoint</Application>
  <PresentationFormat>Произвольный</PresentationFormat>
  <Paragraphs>160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 2026</vt:lpstr>
      <vt:lpstr>МЕРОПРИЯТИЯ НА МАРТ 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Гнусин Денис Александрович</cp:lastModifiedBy>
  <cp:revision>41</cp:revision>
  <dcterms:created xsi:type="dcterms:W3CDTF">2025-11-06T11:20:25Z</dcterms:created>
  <dcterms:modified xsi:type="dcterms:W3CDTF">2026-02-26T03:39:03Z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