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0" r:id="rId3"/>
    <p:sldId id="259" r:id="rId4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258" y="-120"/>
      </p:cViewPr>
      <p:guideLst>
        <p:guide orient="horz" pos="2923"/>
        <p:guide pos="2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3027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z="1400" spc="-10" dirty="0"/>
              <a:t/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МАРТ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73050" y="1689100"/>
          <a:ext cx="7204075" cy="890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685"/>
                <a:gridCol w="4845685"/>
                <a:gridCol w="1449705"/>
              </a:tblGrid>
              <a:tr h="555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82613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Просмотр и обсуждение фильма «Тропа» в рамках программы «Простые истории о главном».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13:00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0198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Экскурсия в Пышминский музей истории земледелия и крестьянского быта (выставка «Мир русского дома»).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algn="just"/>
                      <a:r>
                        <a:rPr lang="ru-RU" sz="1400" dirty="0"/>
                        <a:t>Нейрогимнастика.</a:t>
                      </a:r>
                    </a:p>
                    <a:p>
                      <a:pPr algn="just"/>
                      <a:r>
                        <a:rPr lang="ru-RU" sz="1400" dirty="0"/>
                        <a:t>Тематический вечер «О, женщина, нет тебя прекрасней».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16:00</a:t>
                      </a:r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05.03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altLang="en-US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</a:txBody>
                  <a:tcPr/>
                </a:tc>
              </a:tr>
              <a:tr h="102806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Беседа с психологом.Час здоровья.</a:t>
                      </a:r>
                    </a:p>
                    <a:p>
                      <a:r>
                        <a:rPr lang="ru-RU" sz="1400" dirty="0"/>
                        <a:t>Праздничное мероприятие «Праздник весны, цветов и любви».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</a:txBody>
                  <a:tcPr/>
                </a:tc>
              </a:tr>
              <a:tr h="81534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Урок компьютерной грамотности.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Участие в акции «Помощь СВО».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</a:p>
                  </a:txBody>
                  <a:tcPr/>
                </a:tc>
              </a:tr>
              <a:tr h="72326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sz="1400" dirty="0">
                          <a:sym typeface="+mn-ea"/>
                        </a:rPr>
                        <a:t>Нейрогимнастика.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ym typeface="+mn-ea"/>
                        </a:rPr>
                        <a:t>Танцевальная гостиная.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</a:p>
                  </a:txBody>
                  <a:tcPr/>
                </a:tc>
              </a:tr>
              <a:tr h="125539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Союз любителей живописи «Творческие моменты»</a:t>
                      </a: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.</a:t>
                      </a:r>
                    </a:p>
                    <a:p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Лекция от РО «Знание» тема: «В здравом уме и твердой памяти: практики для активного долголетия».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Урок пенсионной грамотности.</a:t>
                      </a:r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73050" y="438150"/>
          <a:ext cx="7191375" cy="9634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9320"/>
                <a:gridCol w="4876800"/>
                <a:gridCol w="1405255"/>
              </a:tblGrid>
              <a:tr h="6362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Мастер-класс по изготовлению броши.</a:t>
                      </a:r>
                    </a:p>
                    <a:p>
                      <a:pPr>
                        <a:buNone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Участие в акции «Помощь СВО».</a:t>
                      </a: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14:00</a:t>
                      </a:r>
                    </a:p>
                  </a:txBody>
                  <a:tcPr/>
                </a:tc>
              </a:tr>
              <a:tr h="8489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Виртуальный концертный зал «Итальянское солнце».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</a:p>
                  </a:txBody>
                  <a:tcPr/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84963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104203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Беседа с психологом.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Клуб общения читателей «Строк поэтических волшебное дыханье».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15:00</a:t>
                      </a:r>
                    </a:p>
                  </a:txBody>
                  <a:tcPr/>
                </a:tc>
              </a:tr>
              <a:tr h="115316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Просмотр видео-роликов «Осторожно: мошенники!», обсуждение и примеры из собственного опыта.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Участие в акции «Помощь СВО».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  <a:p>
                      <a:pPr algn="ctr"/>
                      <a:endParaRPr lang="ru-RU" sz="1400"/>
                    </a:p>
                    <a:p>
                      <a:pPr algn="ctr"/>
                      <a:r>
                        <a:rPr lang="ru-RU" sz="1400"/>
                        <a:t>15:00</a:t>
                      </a:r>
                    </a:p>
                  </a:txBody>
                  <a:tcPr/>
                </a:tc>
              </a:tr>
              <a:tr h="71056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9:00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</a:p>
                  </a:txBody>
                  <a:tcPr/>
                </a:tc>
              </a:tr>
              <a:tr h="106997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25.03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</a:t>
                      </a: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</a:p>
                  </a:txBody>
                  <a:tcPr/>
                </a:tc>
              </a:tr>
              <a:tr h="155448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</a:t>
                      </a: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Урок финансовой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15:00</a:t>
                      </a:r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60045" y="393700"/>
          <a:ext cx="6986270" cy="3442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590"/>
                <a:gridCol w="4511040"/>
                <a:gridCol w="1564640"/>
              </a:tblGrid>
              <a:tr h="73850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74422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Пасхальные посиделки.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</a:txBody>
                  <a:tcPr/>
                </a:tc>
              </a:tr>
              <a:tr h="72517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30.03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Интеллектуальная игра «Согреваем животных».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Участие в акции «Помощь СВО».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15:00</a:t>
                      </a:r>
                    </a:p>
                  </a:txBody>
                  <a:tcPr/>
                </a:tc>
              </a:tr>
              <a:tr h="122809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31.03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Союз любителей живописи«Творческие моменты»</a:t>
                      </a: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10:00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120650" y="6576695"/>
            <a:ext cx="7362825" cy="4018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133523" y="4965700"/>
            <a:ext cx="6278832" cy="15120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lang="ru-RU" altLang="en-US" sz="2400" b="1" spc="-10" dirty="0">
                <a:solidFill>
                  <a:srgbClr val="58595B"/>
                </a:solidFill>
                <a:latin typeface="Calibri"/>
                <a:cs typeface="Calibri"/>
              </a:rPr>
              <a:t>Время </a:t>
            </a:r>
            <a:r>
              <a:rPr sz="2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24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20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20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20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kumimoji="0" sz="2000" b="1" i="0" u="none" strike="noStrike" kern="0" cap="none" spc="-10" normalizeH="0" baseline="0" noProof="1" smtClean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2000" b="1" i="0" u="none" strike="noStrike" kern="0" cap="none" spc="-10" normalizeH="0" baseline="0" noProof="1" smtClean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20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20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</a:p>
        </p:txBody>
      </p:sp>
      <p:pic>
        <p:nvPicPr>
          <p:cNvPr id="53" name="object 4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03925" y="7105650"/>
            <a:ext cx="911860" cy="91884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255905" y="8219440"/>
            <a:ext cx="605853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3600" b="0">
                <a:solidFill>
                  <a:schemeClr val="bg1"/>
                </a:solidFill>
              </a:rPr>
              <a:t>ПРИХОДИТЕ, МЫ ВАС ЖДЕМ!</a:t>
            </a:r>
          </a:p>
          <a:p>
            <a:endParaRPr lang="ru-RU" altLang="en-US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Наши контакты:8(34372) 2-55-72</a:t>
            </a:r>
          </a:p>
          <a:p>
            <a:r>
              <a:rPr lang="ru-RU" altLang="en-US" sz="1600">
                <a:solidFill>
                  <a:schemeClr val="bg1"/>
                </a:solidFill>
              </a:rPr>
              <a:t>Адрес:пгт. Пышма, ул.Пионерская, д.18.</a:t>
            </a:r>
          </a:p>
          <a:p>
            <a:r>
              <a:rPr lang="ru-RU" altLang="en-US" sz="1600">
                <a:solidFill>
                  <a:schemeClr val="bg1"/>
                </a:solidFill>
              </a:rPr>
              <a:t>ФИО Копытова Наталия Владимировна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Произвольный</PresentationFormat>
  <Paragraphs>163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 НА МАРТ 2026 года</vt:lpstr>
      <vt:lpstr>Презентация PowerPoint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Дегтянников Евгений Сергеевич</cp:lastModifiedBy>
  <cp:revision>108</cp:revision>
  <dcterms:created xsi:type="dcterms:W3CDTF">2026-02-25T05:04:35Z</dcterms:created>
  <dcterms:modified xsi:type="dcterms:W3CDTF">2026-02-26T09:51:13Z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2025-11-13T07:00:00Z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2025-11-13T07:00:00Z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