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57" r:id="rId3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74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006850" y="316976"/>
            <a:ext cx="3132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219710" y="8441690"/>
            <a:ext cx="5523230" cy="21824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Контактный номер +79089132883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Бальзамова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А.В.</a:t>
            </a:r>
            <a:endParaRPr sz="13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66465" y="7361555"/>
            <a:ext cx="3649980" cy="85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b="1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69052" y="794893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476416" y="824213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6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752038"/>
              </p:ext>
            </p:extLst>
          </p:nvPr>
        </p:nvGraphicFramePr>
        <p:xfrm>
          <a:off x="512393" y="1841497"/>
          <a:ext cx="6694857" cy="5427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286"/>
                <a:gridCol w="4714287"/>
                <a:gridCol w="1054284"/>
              </a:tblGrid>
              <a:tr h="88045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345456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02.03.2026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Участиие в интелектуальной игре в ДК «Современник» МОЗГОБОЙ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13.00</a:t>
                      </a:r>
                    </a:p>
                  </a:txBody>
                  <a:tcPr marL="68580" marR="68580" marT="0" marB="0"/>
                </a:tc>
              </a:tr>
              <a:tr h="48424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Занятие лечебной физкультурой в спортивном комплексе «Сокол» по программе РУСАЛ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</a:p>
                  </a:txBody>
                  <a:tcPr marL="68580" marR="68580" marT="0" marB="0"/>
                </a:tc>
              </a:tr>
              <a:tr h="33567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оздоровительная йога,занятие на тренажерах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66423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05.03.2027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sym typeface="+mn-ea"/>
                        </a:rPr>
                        <a:t>Занятие лечебной физкультурой в спортивном комплексе «Сокол» по программе РУСАЛ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Мероприятие по Федеральному плану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10.00</a:t>
                      </a: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12.00</a:t>
                      </a:r>
                    </a:p>
                  </a:txBody>
                  <a:tcPr marL="68580" marR="68580" marT="0" marB="0"/>
                </a:tc>
              </a:tr>
              <a:tr h="33628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Праздничное мероприятие в предверии дня 8 марта.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14.00</a:t>
                      </a:r>
                    </a:p>
                  </a:txBody>
                  <a:tcPr marL="68580" marR="68580" marT="0" marB="0"/>
                </a:tc>
              </a:tr>
              <a:tr h="519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10.03.2026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Просмотр фильма от Российского географического общества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13.00</a:t>
                      </a:r>
                    </a:p>
                  </a:txBody>
                  <a:tcPr marL="68580" marR="68580" marT="0" marB="0"/>
                </a:tc>
              </a:tr>
              <a:tr h="33628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11.03.2026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sym typeface="+mn-ea"/>
                        </a:rPr>
                        <a:t>оздоровительная йога,занятие на тренажерах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15.00</a:t>
                      </a:r>
                    </a:p>
                  </a:txBody>
                  <a:tcPr marL="68580" marR="68580" marT="0" marB="0"/>
                </a:tc>
              </a:tr>
              <a:tr h="66423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12.03.2026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sym typeface="+mn-ea"/>
                        </a:rPr>
                        <a:t>Занятие лечебной физкультурой в спортивном комплексе «Сокол» по программе РУСАЛ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Мероприятие по Федеральному плану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10.00</a:t>
                      </a: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12.00</a:t>
                      </a:r>
                    </a:p>
                  </a:txBody>
                  <a:tcPr marL="68580" marR="68580" marT="0" marB="0"/>
                </a:tc>
              </a:tr>
              <a:tr h="49817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13.03.2026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Час цифровой грамотности (работа с телефоном)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Час пенионной грамотности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Поездка в молодежно - подростковый клуб «Искра» - хоровод миров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13.30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15.30</a:t>
                      </a:r>
                    </a:p>
                    <a:p>
                      <a:pPr indent="0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17.00</a:t>
                      </a:r>
                    </a:p>
                  </a:txBody>
                  <a:tcPr marL="68580" marR="68580" marT="0" marB="0"/>
                </a:tc>
              </a:tr>
              <a:tr h="34606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16.03.2026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Прогулка на тропу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10" dirty="0" smtClean="0"/>
              <a:t>ФЕВРАЛЬ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314960" y="8410575"/>
            <a:ext cx="5453380" cy="186563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+79089132883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Бальзамова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168650" y="6733540"/>
            <a:ext cx="361569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dirty="0">
              <a:latin typeface="Calibri"/>
              <a:cs typeface="Calibri"/>
            </a:endParaRPr>
          </a:p>
          <a:p>
            <a:pPr marL="12700" marR="5080" indent="1948815" algn="l">
              <a:lnSpc>
                <a:spcPct val="113000"/>
              </a:lnSpc>
              <a:spcBef>
                <a:spcPts val="100"/>
              </a:spcBef>
            </a:pPr>
            <a:endParaRPr lang="ru-RU" altLang="" sz="1600" b="1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292852" y="7884795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399581" y="819387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94247"/>
            <a:ext cx="862371" cy="862371"/>
          </a:xfrm>
          <a:prstGeom prst="rect">
            <a:avLst/>
          </a:prstGeom>
        </p:spPr>
      </p:pic>
      <p:sp>
        <p:nvSpPr>
          <p:cNvPr id="46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4963"/>
            <a:ext cx="6797675" cy="605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219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 НА МАРТ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Зигерт Ольга Александровна</cp:lastModifiedBy>
  <cp:revision>21</cp:revision>
  <dcterms:created xsi:type="dcterms:W3CDTF">2026-01-22T05:18:56Z</dcterms:created>
  <dcterms:modified xsi:type="dcterms:W3CDTF">2026-03-03T05:32:12Z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2025-11-06T20:00:00Z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2025-11-06T20:00:00Z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