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3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3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4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17.png" ContentType="image/png"/>
  <Override PartName="/ppt/media/image9.png" ContentType="image/png"/>
  <Override PartName="/ppt/media/image6.png" ContentType="image/png"/>
  <Override PartName="/ppt/media/image1.png" ContentType="image/png"/>
  <Override PartName="/ppt/media/image10.png" ContentType="image/png"/>
  <Override PartName="/ppt/media/image16.png" ContentType="image/png"/>
  <Override PartName="/ppt/media/image3.png" ContentType="image/png"/>
  <Override PartName="/ppt/media/image2.png" ContentType="image/png"/>
  <Override PartName="/ppt/media/image11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Обычный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Обычный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Обычный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Обычный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Обычный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ftr" idx="1"/>
          </p:nvPr>
        </p:nvSpPr>
        <p:spPr>
          <a:xfrm>
            <a:off x="2584080" y="9741600"/>
            <a:ext cx="2394720" cy="73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dt" idx="2"/>
          </p:nvPr>
        </p:nvSpPr>
        <p:spPr>
          <a:xfrm>
            <a:off x="377640" y="9741600"/>
            <a:ext cx="1760040" cy="73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3"/>
          </p:nvPr>
        </p:nvSpPr>
        <p:spPr>
          <a:xfrm>
            <a:off x="5417640" y="9741600"/>
            <a:ext cx="1760040" cy="73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539A177C-0753-458E-9DA9-279A776F820A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>
              <a:gd name="textAreaLeft" fmla="*/ 0 w 7338960"/>
              <a:gd name="textAreaRight" fmla="*/ 7339320 w 7338960"/>
              <a:gd name="textAreaTop" fmla="*/ 0 h 3576960"/>
              <a:gd name="textAreaBottom" fmla="*/ 3577320 h 35769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78" name="Group 2"/>
          <p:cNvGrpSpPr/>
          <p:nvPr/>
        </p:nvGrpSpPr>
        <p:grpSpPr>
          <a:xfrm>
            <a:off x="644400" y="8176320"/>
            <a:ext cx="1141200" cy="126000"/>
            <a:chOff x="644400" y="8176320"/>
            <a:chExt cx="1141200" cy="126000"/>
          </a:xfrm>
        </p:grpSpPr>
        <p:pic>
          <p:nvPicPr>
            <p:cNvPr id="79" name="object 36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480" cy="126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0" name="CustomShape 3"/>
            <p:cNvSpPr/>
            <p:nvPr/>
          </p:nvSpPr>
          <p:spPr>
            <a:xfrm>
              <a:off x="771480" y="8178120"/>
              <a:ext cx="87840" cy="122760"/>
            </a:xfrm>
            <a:custGeom>
              <a:avLst/>
              <a:gdLst>
                <a:gd name="textAreaLeft" fmla="*/ 0 w 87840"/>
                <a:gd name="textAreaRight" fmla="*/ 88200 w 87840"/>
                <a:gd name="textAreaTop" fmla="*/ 0 h 122760"/>
                <a:gd name="textAreaBottom" fmla="*/ 123120 h 1227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81" name="object 38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2" name="object 39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3" name="object 40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3320" cy="122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4" name="object 41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6200" cy="1242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85" name="CustomShape 4"/>
          <p:cNvSpPr/>
          <p:nvPr/>
        </p:nvSpPr>
        <p:spPr>
          <a:xfrm>
            <a:off x="4822920" y="316800"/>
            <a:ext cx="2309760" cy="186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80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ЯНВАРЬ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628920" y="8441640"/>
            <a:ext cx="5107320" cy="202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CustomShape 6"/>
          <p:cNvSpPr/>
          <p:nvPr/>
        </p:nvSpPr>
        <p:spPr>
          <a:xfrm>
            <a:off x="6120000" y="8898120"/>
            <a:ext cx="10706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2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8" name="Group 7"/>
          <p:cNvGrpSpPr/>
          <p:nvPr/>
        </p:nvGrpSpPr>
        <p:grpSpPr>
          <a:xfrm>
            <a:off x="512280" y="489240"/>
            <a:ext cx="2511000" cy="976320"/>
            <a:chOff x="512280" y="489240"/>
            <a:chExt cx="2511000" cy="976320"/>
          </a:xfrm>
        </p:grpSpPr>
        <p:pic>
          <p:nvPicPr>
            <p:cNvPr id="89" name="object 49" descr=""/>
            <p:cNvPicPr/>
            <p:nvPr/>
          </p:nvPicPr>
          <p:blipFill>
            <a:blip r:embed="rId6"/>
            <a:stretch/>
          </p:blipFill>
          <p:spPr>
            <a:xfrm>
              <a:off x="512280" y="489240"/>
              <a:ext cx="832680" cy="950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0" name="CustomShape 8"/>
            <p:cNvSpPr/>
            <p:nvPr/>
          </p:nvSpPr>
          <p:spPr>
            <a:xfrm>
              <a:off x="1577160" y="814680"/>
              <a:ext cx="288360" cy="178560"/>
            </a:xfrm>
            <a:custGeom>
              <a:avLst/>
              <a:gdLst>
                <a:gd name="textAreaLeft" fmla="*/ 0 w 288360"/>
                <a:gd name="textAreaRight" fmla="*/ 288720 w 288360"/>
                <a:gd name="textAreaTop" fmla="*/ 0 h 178560"/>
                <a:gd name="textAreaBottom" fmla="*/ 178920 h 1785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91" name="Group 9"/>
            <p:cNvGrpSpPr/>
            <p:nvPr/>
          </p:nvGrpSpPr>
          <p:grpSpPr>
            <a:xfrm>
              <a:off x="1917720" y="814680"/>
              <a:ext cx="441000" cy="144360"/>
              <a:chOff x="1917720" y="814680"/>
              <a:chExt cx="441000" cy="144360"/>
            </a:xfrm>
          </p:grpSpPr>
          <p:sp>
            <p:nvSpPr>
              <p:cNvPr id="92" name="CustomShape 10"/>
              <p:cNvSpPr/>
              <p:nvPr/>
            </p:nvSpPr>
            <p:spPr>
              <a:xfrm>
                <a:off x="1917720" y="814680"/>
                <a:ext cx="284040" cy="144360"/>
              </a:xfrm>
              <a:custGeom>
                <a:avLst/>
                <a:gdLst>
                  <a:gd name="textAreaLeft" fmla="*/ 0 w 284040"/>
                  <a:gd name="textAreaRight" fmla="*/ 284400 w 284040"/>
                  <a:gd name="textAreaTop" fmla="*/ 0 h 144360"/>
                  <a:gd name="textAreaBottom" fmla="*/ 144720 h 1443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93" name="object 53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815040"/>
                <a:ext cx="11448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94" name="object 54" descr=""/>
            <p:cNvPicPr/>
            <p:nvPr/>
          </p:nvPicPr>
          <p:blipFill>
            <a:blip r:embed="rId8"/>
            <a:stretch/>
          </p:blipFill>
          <p:spPr>
            <a:xfrm>
              <a:off x="1556640" y="1049760"/>
              <a:ext cx="153000" cy="1468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95" name="Group 11"/>
            <p:cNvGrpSpPr/>
            <p:nvPr/>
          </p:nvGrpSpPr>
          <p:grpSpPr>
            <a:xfrm>
              <a:off x="1762920" y="1051200"/>
              <a:ext cx="670680" cy="176760"/>
              <a:chOff x="1762920" y="1051200"/>
              <a:chExt cx="670680" cy="176760"/>
            </a:xfrm>
          </p:grpSpPr>
          <p:pic>
            <p:nvPicPr>
              <p:cNvPr id="96" name="object 56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1051560"/>
                <a:ext cx="1159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7" name="CustomShape 12"/>
              <p:cNvSpPr/>
              <p:nvPr/>
            </p:nvSpPr>
            <p:spPr>
              <a:xfrm>
                <a:off x="1917720" y="1051200"/>
                <a:ext cx="515880" cy="176760"/>
              </a:xfrm>
              <a:custGeom>
                <a:avLst/>
                <a:gdLst>
                  <a:gd name="textAreaLeft" fmla="*/ 0 w 515880"/>
                  <a:gd name="textAreaRight" fmla="*/ 516240 w 515880"/>
                  <a:gd name="textAreaTop" fmla="*/ 0 h 176760"/>
                  <a:gd name="textAreaBottom" fmla="*/ 177120 h 1767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8" name="Group 13"/>
            <p:cNvGrpSpPr/>
            <p:nvPr/>
          </p:nvGrpSpPr>
          <p:grpSpPr>
            <a:xfrm>
              <a:off x="2489040" y="1051560"/>
              <a:ext cx="284040" cy="143280"/>
              <a:chOff x="2489040" y="1051560"/>
              <a:chExt cx="284040" cy="143280"/>
            </a:xfrm>
          </p:grpSpPr>
          <p:pic>
            <p:nvPicPr>
              <p:cNvPr id="99" name="object 59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1051560"/>
                <a:ext cx="123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0" name="object 60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1051560"/>
                <a:ext cx="114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01" name="Group 14"/>
            <p:cNvGrpSpPr/>
            <p:nvPr/>
          </p:nvGrpSpPr>
          <p:grpSpPr>
            <a:xfrm>
              <a:off x="1556640" y="1284480"/>
              <a:ext cx="1466640" cy="181080"/>
              <a:chOff x="1556640" y="1284480"/>
              <a:chExt cx="1466640" cy="181080"/>
            </a:xfrm>
          </p:grpSpPr>
          <p:pic>
            <p:nvPicPr>
              <p:cNvPr id="102" name="object 62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1292040"/>
                <a:ext cx="1364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3" name="object 63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129204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4" name="object 64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1284480"/>
                <a:ext cx="3535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5" name="object 65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129204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6" name="CustomShape 15"/>
              <p:cNvSpPr/>
              <p:nvPr/>
            </p:nvSpPr>
            <p:spPr>
              <a:xfrm>
                <a:off x="2494080" y="1290960"/>
                <a:ext cx="131760" cy="142920"/>
              </a:xfrm>
              <a:custGeom>
                <a:avLst/>
                <a:gdLst>
                  <a:gd name="textAreaLeft" fmla="*/ 0 w 131760"/>
                  <a:gd name="textAreaRight" fmla="*/ 132120 w 131760"/>
                  <a:gd name="textAreaTop" fmla="*/ 0 h 142920"/>
                  <a:gd name="textAreaBottom" fmla="*/ 143280 h 1429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07" name="object 67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1290960"/>
                <a:ext cx="163440" cy="174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8" name="object 68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1290960"/>
                <a:ext cx="16164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09" name="CustomShape 16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CustomShape 17"/>
          <p:cNvSpPr/>
          <p:nvPr/>
        </p:nvSpPr>
        <p:spPr>
          <a:xfrm>
            <a:off x="6047640" y="7937640"/>
            <a:ext cx="808560" cy="80856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1" name="object 48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720" cy="509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2" name="Рисунок 7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13" name="Table 18"/>
          <p:cNvGraphicFramePr/>
          <p:nvPr/>
        </p:nvGraphicFramePr>
        <p:xfrm>
          <a:off x="336240" y="1802160"/>
          <a:ext cx="6789240" cy="4575960"/>
        </p:xfrm>
        <a:graphic>
          <a:graphicData uri="http://schemas.openxmlformats.org/drawingml/2006/table">
            <a:tbl>
              <a:tblPr/>
              <a:tblGrid>
                <a:gridCol w="842400"/>
                <a:gridCol w="4955040"/>
                <a:gridCol w="99216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</a:t>
                      </a: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01.06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Цифровая, пенсионная грамотность 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02.06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Танцы «Зумба 60+»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Тренажерный зал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03.06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Танцы «Русские народные»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04.06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Фитнес-йога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Федеральный проект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05.06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Встреча в ЦГ библиотеке: И Пушкин нам опять сердца расшевелит.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14: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114" name="object 33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400" cy="165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CustomShape 19"/>
          <p:cNvSpPr/>
          <p:nvPr/>
        </p:nvSpPr>
        <p:spPr>
          <a:xfrm>
            <a:off x="3549960" y="317160"/>
            <a:ext cx="3582720" cy="18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ИЮНЬ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CustomShape 20"/>
          <p:cNvSpPr/>
          <p:nvPr/>
        </p:nvSpPr>
        <p:spPr>
          <a:xfrm>
            <a:off x="3854520" y="7560000"/>
            <a:ext cx="3290760" cy="82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>
              <a:gd name="textAreaLeft" fmla="*/ 0 w 7338960"/>
              <a:gd name="textAreaRight" fmla="*/ 7339320 w 7338960"/>
              <a:gd name="textAreaTop" fmla="*/ 0 h 3576960"/>
              <a:gd name="textAreaBottom" fmla="*/ 3577320 h 35769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18" name="Group 2"/>
          <p:cNvGrpSpPr/>
          <p:nvPr/>
        </p:nvGrpSpPr>
        <p:grpSpPr>
          <a:xfrm>
            <a:off x="644400" y="8176320"/>
            <a:ext cx="1141200" cy="126000"/>
            <a:chOff x="644400" y="8176320"/>
            <a:chExt cx="1141200" cy="126000"/>
          </a:xfrm>
        </p:grpSpPr>
        <p:pic>
          <p:nvPicPr>
            <p:cNvPr id="119" name="object 2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480" cy="126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0" name="CustomShape 3"/>
            <p:cNvSpPr/>
            <p:nvPr/>
          </p:nvSpPr>
          <p:spPr>
            <a:xfrm>
              <a:off x="771480" y="8178120"/>
              <a:ext cx="87840" cy="122760"/>
            </a:xfrm>
            <a:custGeom>
              <a:avLst/>
              <a:gdLst>
                <a:gd name="textAreaLeft" fmla="*/ 0 w 87840"/>
                <a:gd name="textAreaRight" fmla="*/ 88200 w 87840"/>
                <a:gd name="textAreaTop" fmla="*/ 0 h 122760"/>
                <a:gd name="textAreaBottom" fmla="*/ 123120 h 1227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21" name="object 4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2" name="object 5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3" name="object 6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3320" cy="122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4" name="object 7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6200" cy="1242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5" name="CustomShape 4"/>
          <p:cNvSpPr/>
          <p:nvPr/>
        </p:nvSpPr>
        <p:spPr>
          <a:xfrm>
            <a:off x="4822920" y="316800"/>
            <a:ext cx="2309760" cy="186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80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ЯНВАРЬ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628920" y="8441640"/>
            <a:ext cx="5107320" cy="202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CustomShape 6"/>
          <p:cNvSpPr/>
          <p:nvPr/>
        </p:nvSpPr>
        <p:spPr>
          <a:xfrm>
            <a:off x="6120000" y="8898120"/>
            <a:ext cx="10706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2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28" name="Group 7"/>
          <p:cNvGrpSpPr/>
          <p:nvPr/>
        </p:nvGrpSpPr>
        <p:grpSpPr>
          <a:xfrm>
            <a:off x="512280" y="489240"/>
            <a:ext cx="2511000" cy="976320"/>
            <a:chOff x="512280" y="489240"/>
            <a:chExt cx="2511000" cy="976320"/>
          </a:xfrm>
        </p:grpSpPr>
        <p:pic>
          <p:nvPicPr>
            <p:cNvPr id="129" name="object 10" descr=""/>
            <p:cNvPicPr/>
            <p:nvPr/>
          </p:nvPicPr>
          <p:blipFill>
            <a:blip r:embed="rId6"/>
            <a:stretch/>
          </p:blipFill>
          <p:spPr>
            <a:xfrm>
              <a:off x="512280" y="489240"/>
              <a:ext cx="832680" cy="950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30" name="CustomShape 8"/>
            <p:cNvSpPr/>
            <p:nvPr/>
          </p:nvSpPr>
          <p:spPr>
            <a:xfrm>
              <a:off x="1577160" y="814680"/>
              <a:ext cx="288360" cy="178560"/>
            </a:xfrm>
            <a:custGeom>
              <a:avLst/>
              <a:gdLst>
                <a:gd name="textAreaLeft" fmla="*/ 0 w 288360"/>
                <a:gd name="textAreaRight" fmla="*/ 288720 w 288360"/>
                <a:gd name="textAreaTop" fmla="*/ 0 h 178560"/>
                <a:gd name="textAreaBottom" fmla="*/ 178920 h 1785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31" name="Group 9"/>
            <p:cNvGrpSpPr/>
            <p:nvPr/>
          </p:nvGrpSpPr>
          <p:grpSpPr>
            <a:xfrm>
              <a:off x="1917720" y="814680"/>
              <a:ext cx="441000" cy="144360"/>
              <a:chOff x="1917720" y="814680"/>
              <a:chExt cx="441000" cy="144360"/>
            </a:xfrm>
          </p:grpSpPr>
          <p:sp>
            <p:nvSpPr>
              <p:cNvPr id="132" name="CustomShape 10"/>
              <p:cNvSpPr/>
              <p:nvPr/>
            </p:nvSpPr>
            <p:spPr>
              <a:xfrm>
                <a:off x="1917720" y="814680"/>
                <a:ext cx="284040" cy="144360"/>
              </a:xfrm>
              <a:custGeom>
                <a:avLst/>
                <a:gdLst>
                  <a:gd name="textAreaLeft" fmla="*/ 0 w 284040"/>
                  <a:gd name="textAreaRight" fmla="*/ 284400 w 284040"/>
                  <a:gd name="textAreaTop" fmla="*/ 0 h 144360"/>
                  <a:gd name="textAreaBottom" fmla="*/ 144720 h 1443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33" name="object 14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815040"/>
                <a:ext cx="11448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34" name="object 15" descr=""/>
            <p:cNvPicPr/>
            <p:nvPr/>
          </p:nvPicPr>
          <p:blipFill>
            <a:blip r:embed="rId8"/>
            <a:stretch/>
          </p:blipFill>
          <p:spPr>
            <a:xfrm>
              <a:off x="1556640" y="1049760"/>
              <a:ext cx="153000" cy="1468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35" name="Group 11"/>
            <p:cNvGrpSpPr/>
            <p:nvPr/>
          </p:nvGrpSpPr>
          <p:grpSpPr>
            <a:xfrm>
              <a:off x="1762920" y="1051200"/>
              <a:ext cx="670680" cy="176760"/>
              <a:chOff x="1762920" y="1051200"/>
              <a:chExt cx="670680" cy="176760"/>
            </a:xfrm>
          </p:grpSpPr>
          <p:pic>
            <p:nvPicPr>
              <p:cNvPr id="136" name="object 17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1051560"/>
                <a:ext cx="1159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37" name="CustomShape 12"/>
              <p:cNvSpPr/>
              <p:nvPr/>
            </p:nvSpPr>
            <p:spPr>
              <a:xfrm>
                <a:off x="1917720" y="1051200"/>
                <a:ext cx="515880" cy="176760"/>
              </a:xfrm>
              <a:custGeom>
                <a:avLst/>
                <a:gdLst>
                  <a:gd name="textAreaLeft" fmla="*/ 0 w 515880"/>
                  <a:gd name="textAreaRight" fmla="*/ 516240 w 515880"/>
                  <a:gd name="textAreaTop" fmla="*/ 0 h 176760"/>
                  <a:gd name="textAreaBottom" fmla="*/ 177120 h 1767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38" name="Group 13"/>
            <p:cNvGrpSpPr/>
            <p:nvPr/>
          </p:nvGrpSpPr>
          <p:grpSpPr>
            <a:xfrm>
              <a:off x="2489040" y="1051560"/>
              <a:ext cx="284040" cy="143280"/>
              <a:chOff x="2489040" y="1051560"/>
              <a:chExt cx="284040" cy="143280"/>
            </a:xfrm>
          </p:grpSpPr>
          <p:pic>
            <p:nvPicPr>
              <p:cNvPr id="139" name="object 20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1051560"/>
                <a:ext cx="123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0" name="object 21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1051560"/>
                <a:ext cx="114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41" name="Group 14"/>
            <p:cNvGrpSpPr/>
            <p:nvPr/>
          </p:nvGrpSpPr>
          <p:grpSpPr>
            <a:xfrm>
              <a:off x="1556640" y="1284480"/>
              <a:ext cx="1466640" cy="181080"/>
              <a:chOff x="1556640" y="1284480"/>
              <a:chExt cx="1466640" cy="181080"/>
            </a:xfrm>
          </p:grpSpPr>
          <p:pic>
            <p:nvPicPr>
              <p:cNvPr id="142" name="object 23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1292040"/>
                <a:ext cx="1364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3" name="object 24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129204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4" name="object 25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1284480"/>
                <a:ext cx="3535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5" name="object 26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129204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46" name="CustomShape 15"/>
              <p:cNvSpPr/>
              <p:nvPr/>
            </p:nvSpPr>
            <p:spPr>
              <a:xfrm>
                <a:off x="2494080" y="1290960"/>
                <a:ext cx="131760" cy="142920"/>
              </a:xfrm>
              <a:custGeom>
                <a:avLst/>
                <a:gdLst>
                  <a:gd name="textAreaLeft" fmla="*/ 0 w 131760"/>
                  <a:gd name="textAreaRight" fmla="*/ 132120 w 131760"/>
                  <a:gd name="textAreaTop" fmla="*/ 0 h 142920"/>
                  <a:gd name="textAreaBottom" fmla="*/ 143280 h 1429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47" name="object 28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1290960"/>
                <a:ext cx="163440" cy="174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8" name="object 29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1290960"/>
                <a:ext cx="16164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49" name="CustomShape 16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CustomShape 17"/>
          <p:cNvSpPr/>
          <p:nvPr/>
        </p:nvSpPr>
        <p:spPr>
          <a:xfrm>
            <a:off x="6047640" y="7937640"/>
            <a:ext cx="808560" cy="80856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1" name="object 30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720" cy="509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2" name="Рисунок 1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53" name="Table 18"/>
          <p:cNvGraphicFramePr/>
          <p:nvPr/>
        </p:nvGraphicFramePr>
        <p:xfrm>
          <a:off x="394200" y="1812240"/>
          <a:ext cx="6800760" cy="4575960"/>
        </p:xfrm>
        <a:graphic>
          <a:graphicData uri="http://schemas.openxmlformats.org/drawingml/2006/table">
            <a:tbl>
              <a:tblPr/>
              <a:tblGrid>
                <a:gridCol w="843480"/>
                <a:gridCol w="4804200"/>
                <a:gridCol w="115344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08.06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Цифровая, пенсионная грамотность 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10:0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09.06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Танцы «Зумба 60+»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 Тренажерный зал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Танцы «Русские народные»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11.06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Фитнес-йога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Клуб садоводов-огородников «У-Дача»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ФП «Здоровое долголетие»: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Как сохранить здоровье летом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12.06</a:t>
                      </a:r>
                      <a:endParaRPr b="0" lang="ru-RU" sz="1800" strike="noStrike" u="none">
                        <a:solidFill>
                          <a:srgbClr val="ff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154" name="object 31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400" cy="165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CustomShape 19"/>
          <p:cNvSpPr/>
          <p:nvPr/>
        </p:nvSpPr>
        <p:spPr>
          <a:xfrm>
            <a:off x="3549960" y="317160"/>
            <a:ext cx="3582720" cy="18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ИЮНЬ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CustomShape 20"/>
          <p:cNvSpPr/>
          <p:nvPr/>
        </p:nvSpPr>
        <p:spPr>
          <a:xfrm>
            <a:off x="3854520" y="7560000"/>
            <a:ext cx="3290760" cy="82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>
              <a:gd name="textAreaLeft" fmla="*/ 0 w 7338960"/>
              <a:gd name="textAreaRight" fmla="*/ 7339320 w 7338960"/>
              <a:gd name="textAreaTop" fmla="*/ 0 h 3576960"/>
              <a:gd name="textAreaBottom" fmla="*/ 3577320 h 35769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58" name="Group 2"/>
          <p:cNvGrpSpPr/>
          <p:nvPr/>
        </p:nvGrpSpPr>
        <p:grpSpPr>
          <a:xfrm>
            <a:off x="644400" y="8176320"/>
            <a:ext cx="1141200" cy="126000"/>
            <a:chOff x="644400" y="8176320"/>
            <a:chExt cx="1141200" cy="126000"/>
          </a:xfrm>
        </p:grpSpPr>
        <p:pic>
          <p:nvPicPr>
            <p:cNvPr id="159" name="object 157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480" cy="126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0" name="CustomShape 3"/>
            <p:cNvSpPr/>
            <p:nvPr/>
          </p:nvSpPr>
          <p:spPr>
            <a:xfrm>
              <a:off x="771480" y="8178120"/>
              <a:ext cx="87840" cy="122760"/>
            </a:xfrm>
            <a:custGeom>
              <a:avLst/>
              <a:gdLst>
                <a:gd name="textAreaLeft" fmla="*/ 0 w 87840"/>
                <a:gd name="textAreaRight" fmla="*/ 88200 w 87840"/>
                <a:gd name="textAreaTop" fmla="*/ 0 h 122760"/>
                <a:gd name="textAreaBottom" fmla="*/ 123120 h 1227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61" name="object 159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62" name="object 160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63" name="object 161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3320" cy="122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64" name="object 162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6200" cy="1242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65" name="CustomShape 4"/>
          <p:cNvSpPr/>
          <p:nvPr/>
        </p:nvSpPr>
        <p:spPr>
          <a:xfrm>
            <a:off x="4822920" y="316800"/>
            <a:ext cx="2309760" cy="186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80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ЯНВАРЬ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CustomShape 5"/>
          <p:cNvSpPr/>
          <p:nvPr/>
        </p:nvSpPr>
        <p:spPr>
          <a:xfrm>
            <a:off x="628920" y="8441640"/>
            <a:ext cx="5107320" cy="202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CustomShape 6"/>
          <p:cNvSpPr/>
          <p:nvPr/>
        </p:nvSpPr>
        <p:spPr>
          <a:xfrm>
            <a:off x="6120000" y="8898120"/>
            <a:ext cx="10706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2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8" name="Group 7"/>
          <p:cNvGrpSpPr/>
          <p:nvPr/>
        </p:nvGrpSpPr>
        <p:grpSpPr>
          <a:xfrm>
            <a:off x="512280" y="180000"/>
            <a:ext cx="2511000" cy="976320"/>
            <a:chOff x="512280" y="180000"/>
            <a:chExt cx="2511000" cy="976320"/>
          </a:xfrm>
        </p:grpSpPr>
        <p:pic>
          <p:nvPicPr>
            <p:cNvPr id="169" name="object 165" descr=""/>
            <p:cNvPicPr/>
            <p:nvPr/>
          </p:nvPicPr>
          <p:blipFill>
            <a:blip r:embed="rId6"/>
            <a:stretch/>
          </p:blipFill>
          <p:spPr>
            <a:xfrm>
              <a:off x="512280" y="180000"/>
              <a:ext cx="832680" cy="950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0" name="CustomShape 8"/>
            <p:cNvSpPr/>
            <p:nvPr/>
          </p:nvSpPr>
          <p:spPr>
            <a:xfrm>
              <a:off x="1577160" y="505440"/>
              <a:ext cx="288360" cy="178560"/>
            </a:xfrm>
            <a:custGeom>
              <a:avLst/>
              <a:gdLst>
                <a:gd name="textAreaLeft" fmla="*/ 0 w 288360"/>
                <a:gd name="textAreaRight" fmla="*/ 288720 w 288360"/>
                <a:gd name="textAreaTop" fmla="*/ 0 h 178560"/>
                <a:gd name="textAreaBottom" fmla="*/ 178920 h 1785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71" name="Group 9"/>
            <p:cNvGrpSpPr/>
            <p:nvPr/>
          </p:nvGrpSpPr>
          <p:grpSpPr>
            <a:xfrm>
              <a:off x="1917720" y="505440"/>
              <a:ext cx="441000" cy="144360"/>
              <a:chOff x="1917720" y="505440"/>
              <a:chExt cx="441000" cy="144360"/>
            </a:xfrm>
          </p:grpSpPr>
          <p:sp>
            <p:nvSpPr>
              <p:cNvPr id="172" name="CustomShape 10"/>
              <p:cNvSpPr/>
              <p:nvPr/>
            </p:nvSpPr>
            <p:spPr>
              <a:xfrm>
                <a:off x="1917720" y="505440"/>
                <a:ext cx="284040" cy="144360"/>
              </a:xfrm>
              <a:custGeom>
                <a:avLst/>
                <a:gdLst>
                  <a:gd name="textAreaLeft" fmla="*/ 0 w 284040"/>
                  <a:gd name="textAreaRight" fmla="*/ 284400 w 284040"/>
                  <a:gd name="textAreaTop" fmla="*/ 0 h 144360"/>
                  <a:gd name="textAreaBottom" fmla="*/ 144720 h 1443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73" name="object 169" descr=""/>
              <p:cNvPicPr/>
              <p:nvPr/>
            </p:nvPicPr>
            <p:blipFill>
              <a:blip r:embed="rId7"/>
              <a:stretch/>
            </p:blipFill>
            <p:spPr>
              <a:xfrm>
                <a:off x="2244240" y="505800"/>
                <a:ext cx="11448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74" name="object 170" descr=""/>
            <p:cNvPicPr/>
            <p:nvPr/>
          </p:nvPicPr>
          <p:blipFill>
            <a:blip r:embed="rId8"/>
            <a:stretch/>
          </p:blipFill>
          <p:spPr>
            <a:xfrm>
              <a:off x="1556640" y="740520"/>
              <a:ext cx="153000" cy="1468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75" name="Group 11"/>
            <p:cNvGrpSpPr/>
            <p:nvPr/>
          </p:nvGrpSpPr>
          <p:grpSpPr>
            <a:xfrm>
              <a:off x="1762920" y="741960"/>
              <a:ext cx="670680" cy="176760"/>
              <a:chOff x="1762920" y="741960"/>
              <a:chExt cx="670680" cy="176760"/>
            </a:xfrm>
          </p:grpSpPr>
          <p:pic>
            <p:nvPicPr>
              <p:cNvPr id="176" name="object 172" descr=""/>
              <p:cNvPicPr/>
              <p:nvPr/>
            </p:nvPicPr>
            <p:blipFill>
              <a:blip r:embed="rId9"/>
              <a:stretch/>
            </p:blipFill>
            <p:spPr>
              <a:xfrm>
                <a:off x="1762920" y="742320"/>
                <a:ext cx="1159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77" name="CustomShape 12"/>
              <p:cNvSpPr/>
              <p:nvPr/>
            </p:nvSpPr>
            <p:spPr>
              <a:xfrm>
                <a:off x="1917720" y="741960"/>
                <a:ext cx="515880" cy="176760"/>
              </a:xfrm>
              <a:custGeom>
                <a:avLst/>
                <a:gdLst>
                  <a:gd name="textAreaLeft" fmla="*/ 0 w 515880"/>
                  <a:gd name="textAreaRight" fmla="*/ 516240 w 515880"/>
                  <a:gd name="textAreaTop" fmla="*/ 0 h 176760"/>
                  <a:gd name="textAreaBottom" fmla="*/ 177120 h 1767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8" name="Group 13"/>
            <p:cNvGrpSpPr/>
            <p:nvPr/>
          </p:nvGrpSpPr>
          <p:grpSpPr>
            <a:xfrm>
              <a:off x="2489040" y="742320"/>
              <a:ext cx="284040" cy="143280"/>
              <a:chOff x="2489040" y="742320"/>
              <a:chExt cx="284040" cy="143280"/>
            </a:xfrm>
          </p:grpSpPr>
          <p:pic>
            <p:nvPicPr>
              <p:cNvPr id="179" name="object 175" descr=""/>
              <p:cNvPicPr/>
              <p:nvPr/>
            </p:nvPicPr>
            <p:blipFill>
              <a:blip r:embed="rId10"/>
              <a:stretch/>
            </p:blipFill>
            <p:spPr>
              <a:xfrm>
                <a:off x="2489040" y="742320"/>
                <a:ext cx="123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0" name="object 176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58960" y="742320"/>
                <a:ext cx="114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81" name="Group 14"/>
            <p:cNvGrpSpPr/>
            <p:nvPr/>
          </p:nvGrpSpPr>
          <p:grpSpPr>
            <a:xfrm>
              <a:off x="1556640" y="975240"/>
              <a:ext cx="1466640" cy="181080"/>
              <a:chOff x="1556640" y="975240"/>
              <a:chExt cx="1466640" cy="181080"/>
            </a:xfrm>
          </p:grpSpPr>
          <p:pic>
            <p:nvPicPr>
              <p:cNvPr id="182" name="object 178" descr=""/>
              <p:cNvPicPr/>
              <p:nvPr/>
            </p:nvPicPr>
            <p:blipFill>
              <a:blip r:embed="rId12"/>
              <a:stretch/>
            </p:blipFill>
            <p:spPr>
              <a:xfrm>
                <a:off x="1556640" y="982800"/>
                <a:ext cx="1364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3" name="object 179" descr=""/>
              <p:cNvPicPr/>
              <p:nvPr/>
            </p:nvPicPr>
            <p:blipFill>
              <a:blip r:embed="rId13"/>
              <a:stretch/>
            </p:blipFill>
            <p:spPr>
              <a:xfrm>
                <a:off x="1725840" y="98280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4" name="object 180" descr=""/>
              <p:cNvPicPr/>
              <p:nvPr/>
            </p:nvPicPr>
            <p:blipFill>
              <a:blip r:embed="rId14"/>
              <a:stretch/>
            </p:blipFill>
            <p:spPr>
              <a:xfrm>
                <a:off x="1917720" y="975240"/>
                <a:ext cx="3535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5" name="object 181" descr=""/>
              <p:cNvPicPr/>
              <p:nvPr/>
            </p:nvPicPr>
            <p:blipFill>
              <a:blip r:embed="rId15"/>
              <a:stretch/>
            </p:blipFill>
            <p:spPr>
              <a:xfrm>
                <a:off x="2300040" y="98280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86" name="CustomShape 15"/>
              <p:cNvSpPr/>
              <p:nvPr/>
            </p:nvSpPr>
            <p:spPr>
              <a:xfrm>
                <a:off x="2494080" y="981720"/>
                <a:ext cx="131760" cy="142920"/>
              </a:xfrm>
              <a:custGeom>
                <a:avLst/>
                <a:gdLst>
                  <a:gd name="textAreaLeft" fmla="*/ 0 w 131760"/>
                  <a:gd name="textAreaRight" fmla="*/ 132120 w 131760"/>
                  <a:gd name="textAreaTop" fmla="*/ 0 h 142920"/>
                  <a:gd name="textAreaBottom" fmla="*/ 143280 h 1429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87" name="object 183" descr=""/>
              <p:cNvPicPr/>
              <p:nvPr/>
            </p:nvPicPr>
            <p:blipFill>
              <a:blip r:embed="rId16"/>
              <a:stretch/>
            </p:blipFill>
            <p:spPr>
              <a:xfrm>
                <a:off x="2661480" y="981720"/>
                <a:ext cx="163440" cy="174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8" name="object 184" descr=""/>
              <p:cNvPicPr/>
              <p:nvPr/>
            </p:nvPicPr>
            <p:blipFill>
              <a:blip r:embed="rId17"/>
              <a:stretch/>
            </p:blipFill>
            <p:spPr>
              <a:xfrm>
                <a:off x="2861640" y="981720"/>
                <a:ext cx="16164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89" name="CustomShape 16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CustomShape 17"/>
          <p:cNvSpPr/>
          <p:nvPr/>
        </p:nvSpPr>
        <p:spPr>
          <a:xfrm>
            <a:off x="6047640" y="7937640"/>
            <a:ext cx="808560" cy="80856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1" name="object 185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720" cy="509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2" name="Рисунок 5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3" name="object 186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400" cy="165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4" name="CustomShape 18"/>
          <p:cNvSpPr/>
          <p:nvPr/>
        </p:nvSpPr>
        <p:spPr>
          <a:xfrm>
            <a:off x="3521160" y="72000"/>
            <a:ext cx="3582720" cy="18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CustomShape 19"/>
          <p:cNvSpPr/>
          <p:nvPr/>
        </p:nvSpPr>
        <p:spPr>
          <a:xfrm>
            <a:off x="3854520" y="7560000"/>
            <a:ext cx="3290760" cy="82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6" name="Table 20"/>
          <p:cNvGraphicFramePr/>
          <p:nvPr/>
        </p:nvGraphicFramePr>
        <p:xfrm>
          <a:off x="608400" y="1843560"/>
          <a:ext cx="6789240" cy="5490720"/>
        </p:xfrm>
        <a:graphic>
          <a:graphicData uri="http://schemas.openxmlformats.org/drawingml/2006/table">
            <a:tbl>
              <a:tblPr/>
              <a:tblGrid>
                <a:gridCol w="722520"/>
                <a:gridCol w="5170680"/>
                <a:gridCol w="89640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15.06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Консультирование по пенсионным вопросам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16.06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Танцы «Зумба 60+»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Тренажерный зал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17.06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Год Единства народов России: просмотр фильма «В бой идут одни старики»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18.06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Фитнес-йога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Федеральный проект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19.06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Английский для всех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Беседа с врачом: Как лечебный стол управляет болезнью: почему диета важнее некоторых таблеток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197" name="CustomShape 2"/>
          <p:cNvSpPr/>
          <p:nvPr/>
        </p:nvSpPr>
        <p:spPr>
          <a:xfrm>
            <a:off x="3549960" y="317160"/>
            <a:ext cx="3582720" cy="18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ИЮНЬ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>
              <a:gd name="textAreaLeft" fmla="*/ 0 w 7338960"/>
              <a:gd name="textAreaRight" fmla="*/ 7339320 w 7338960"/>
              <a:gd name="textAreaTop" fmla="*/ 0 h 3576960"/>
              <a:gd name="textAreaBottom" fmla="*/ 3577320 h 35769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99" name="Group 2"/>
          <p:cNvGrpSpPr/>
          <p:nvPr/>
        </p:nvGrpSpPr>
        <p:grpSpPr>
          <a:xfrm>
            <a:off x="644400" y="8176320"/>
            <a:ext cx="1141200" cy="126000"/>
            <a:chOff x="644400" y="8176320"/>
            <a:chExt cx="1141200" cy="126000"/>
          </a:xfrm>
        </p:grpSpPr>
        <p:pic>
          <p:nvPicPr>
            <p:cNvPr id="200" name="object 34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480" cy="126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01" name="CustomShape 3"/>
            <p:cNvSpPr/>
            <p:nvPr/>
          </p:nvSpPr>
          <p:spPr>
            <a:xfrm>
              <a:off x="771480" y="8178120"/>
              <a:ext cx="87840" cy="122760"/>
            </a:xfrm>
            <a:custGeom>
              <a:avLst/>
              <a:gdLst>
                <a:gd name="textAreaLeft" fmla="*/ 0 w 87840"/>
                <a:gd name="textAreaRight" fmla="*/ 88200 w 87840"/>
                <a:gd name="textAreaTop" fmla="*/ 0 h 122760"/>
                <a:gd name="textAreaBottom" fmla="*/ 123120 h 1227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02" name="object 44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03" name="object 46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04" name="object 47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3320" cy="122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05" name="object 69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6200" cy="1242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06" name="CustomShape 4"/>
          <p:cNvSpPr/>
          <p:nvPr/>
        </p:nvSpPr>
        <p:spPr>
          <a:xfrm>
            <a:off x="4822920" y="316800"/>
            <a:ext cx="2309760" cy="186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80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ЯНВАРЬ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CustomShape 5"/>
          <p:cNvSpPr/>
          <p:nvPr/>
        </p:nvSpPr>
        <p:spPr>
          <a:xfrm>
            <a:off x="628920" y="8441640"/>
            <a:ext cx="5107320" cy="202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CustomShape 6"/>
          <p:cNvSpPr/>
          <p:nvPr/>
        </p:nvSpPr>
        <p:spPr>
          <a:xfrm>
            <a:off x="6120000" y="8898120"/>
            <a:ext cx="10706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2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09" name="Group 7"/>
          <p:cNvGrpSpPr/>
          <p:nvPr/>
        </p:nvGrpSpPr>
        <p:grpSpPr>
          <a:xfrm>
            <a:off x="364680" y="180000"/>
            <a:ext cx="2511000" cy="976320"/>
            <a:chOff x="364680" y="180000"/>
            <a:chExt cx="2511000" cy="976320"/>
          </a:xfrm>
        </p:grpSpPr>
        <p:pic>
          <p:nvPicPr>
            <p:cNvPr id="210" name="object 72" descr=""/>
            <p:cNvPicPr/>
            <p:nvPr/>
          </p:nvPicPr>
          <p:blipFill>
            <a:blip r:embed="rId6"/>
            <a:stretch/>
          </p:blipFill>
          <p:spPr>
            <a:xfrm>
              <a:off x="364680" y="180000"/>
              <a:ext cx="832680" cy="950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11" name="CustomShape 8"/>
            <p:cNvSpPr/>
            <p:nvPr/>
          </p:nvSpPr>
          <p:spPr>
            <a:xfrm>
              <a:off x="1429560" y="505440"/>
              <a:ext cx="288360" cy="178560"/>
            </a:xfrm>
            <a:custGeom>
              <a:avLst/>
              <a:gdLst>
                <a:gd name="textAreaLeft" fmla="*/ 0 w 288360"/>
                <a:gd name="textAreaRight" fmla="*/ 288720 w 288360"/>
                <a:gd name="textAreaTop" fmla="*/ 0 h 178560"/>
                <a:gd name="textAreaBottom" fmla="*/ 178920 h 1785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12" name="Group 9"/>
            <p:cNvGrpSpPr/>
            <p:nvPr/>
          </p:nvGrpSpPr>
          <p:grpSpPr>
            <a:xfrm>
              <a:off x="1770120" y="505440"/>
              <a:ext cx="441000" cy="144360"/>
              <a:chOff x="1770120" y="505440"/>
              <a:chExt cx="441000" cy="144360"/>
            </a:xfrm>
          </p:grpSpPr>
          <p:sp>
            <p:nvSpPr>
              <p:cNvPr id="213" name="CustomShape 10"/>
              <p:cNvSpPr/>
              <p:nvPr/>
            </p:nvSpPr>
            <p:spPr>
              <a:xfrm>
                <a:off x="1770120" y="505440"/>
                <a:ext cx="284040" cy="144360"/>
              </a:xfrm>
              <a:custGeom>
                <a:avLst/>
                <a:gdLst>
                  <a:gd name="textAreaLeft" fmla="*/ 0 w 284040"/>
                  <a:gd name="textAreaRight" fmla="*/ 284400 w 284040"/>
                  <a:gd name="textAreaTop" fmla="*/ 0 h 144360"/>
                  <a:gd name="textAreaBottom" fmla="*/ 144720 h 1443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214" name="object 76" descr=""/>
              <p:cNvPicPr/>
              <p:nvPr/>
            </p:nvPicPr>
            <p:blipFill>
              <a:blip r:embed="rId7"/>
              <a:stretch/>
            </p:blipFill>
            <p:spPr>
              <a:xfrm>
                <a:off x="2096640" y="505800"/>
                <a:ext cx="11448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215" name="object 77" descr=""/>
            <p:cNvPicPr/>
            <p:nvPr/>
          </p:nvPicPr>
          <p:blipFill>
            <a:blip r:embed="rId8"/>
            <a:stretch/>
          </p:blipFill>
          <p:spPr>
            <a:xfrm>
              <a:off x="1409040" y="740520"/>
              <a:ext cx="153000" cy="1468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216" name="Group 11"/>
            <p:cNvGrpSpPr/>
            <p:nvPr/>
          </p:nvGrpSpPr>
          <p:grpSpPr>
            <a:xfrm>
              <a:off x="1615320" y="741960"/>
              <a:ext cx="670680" cy="176760"/>
              <a:chOff x="1615320" y="741960"/>
              <a:chExt cx="670680" cy="176760"/>
            </a:xfrm>
          </p:grpSpPr>
          <p:pic>
            <p:nvPicPr>
              <p:cNvPr id="217" name="object 79" descr=""/>
              <p:cNvPicPr/>
              <p:nvPr/>
            </p:nvPicPr>
            <p:blipFill>
              <a:blip r:embed="rId9"/>
              <a:stretch/>
            </p:blipFill>
            <p:spPr>
              <a:xfrm>
                <a:off x="1615320" y="742320"/>
                <a:ext cx="1159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18" name="CustomShape 12"/>
              <p:cNvSpPr/>
              <p:nvPr/>
            </p:nvSpPr>
            <p:spPr>
              <a:xfrm>
                <a:off x="1770120" y="741960"/>
                <a:ext cx="515880" cy="176760"/>
              </a:xfrm>
              <a:custGeom>
                <a:avLst/>
                <a:gdLst>
                  <a:gd name="textAreaLeft" fmla="*/ 0 w 515880"/>
                  <a:gd name="textAreaRight" fmla="*/ 516240 w 515880"/>
                  <a:gd name="textAreaTop" fmla="*/ 0 h 176760"/>
                  <a:gd name="textAreaBottom" fmla="*/ 177120 h 1767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19" name="Group 13"/>
            <p:cNvGrpSpPr/>
            <p:nvPr/>
          </p:nvGrpSpPr>
          <p:grpSpPr>
            <a:xfrm>
              <a:off x="2341440" y="742320"/>
              <a:ext cx="284040" cy="143280"/>
              <a:chOff x="2341440" y="742320"/>
              <a:chExt cx="284040" cy="143280"/>
            </a:xfrm>
          </p:grpSpPr>
          <p:pic>
            <p:nvPicPr>
              <p:cNvPr id="220" name="object 82" descr=""/>
              <p:cNvPicPr/>
              <p:nvPr/>
            </p:nvPicPr>
            <p:blipFill>
              <a:blip r:embed="rId10"/>
              <a:stretch/>
            </p:blipFill>
            <p:spPr>
              <a:xfrm>
                <a:off x="2341440" y="742320"/>
                <a:ext cx="123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21" name="object 83" descr=""/>
              <p:cNvPicPr/>
              <p:nvPr/>
            </p:nvPicPr>
            <p:blipFill>
              <a:blip r:embed="rId11"/>
              <a:stretch/>
            </p:blipFill>
            <p:spPr>
              <a:xfrm>
                <a:off x="2511360" y="742320"/>
                <a:ext cx="114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222" name="Group 14"/>
            <p:cNvGrpSpPr/>
            <p:nvPr/>
          </p:nvGrpSpPr>
          <p:grpSpPr>
            <a:xfrm>
              <a:off x="1409040" y="975240"/>
              <a:ext cx="1466640" cy="181080"/>
              <a:chOff x="1409040" y="975240"/>
              <a:chExt cx="1466640" cy="181080"/>
            </a:xfrm>
          </p:grpSpPr>
          <p:pic>
            <p:nvPicPr>
              <p:cNvPr id="223" name="object 85" descr=""/>
              <p:cNvPicPr/>
              <p:nvPr/>
            </p:nvPicPr>
            <p:blipFill>
              <a:blip r:embed="rId12"/>
              <a:stretch/>
            </p:blipFill>
            <p:spPr>
              <a:xfrm>
                <a:off x="1409040" y="982800"/>
                <a:ext cx="1364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24" name="object 86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78240" y="98280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25" name="object 87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70120" y="975240"/>
                <a:ext cx="3535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26" name="object 88" descr=""/>
              <p:cNvPicPr/>
              <p:nvPr/>
            </p:nvPicPr>
            <p:blipFill>
              <a:blip r:embed="rId15"/>
              <a:stretch/>
            </p:blipFill>
            <p:spPr>
              <a:xfrm>
                <a:off x="2152440" y="98280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27" name="CustomShape 15"/>
              <p:cNvSpPr/>
              <p:nvPr/>
            </p:nvSpPr>
            <p:spPr>
              <a:xfrm>
                <a:off x="2346480" y="981720"/>
                <a:ext cx="131760" cy="142920"/>
              </a:xfrm>
              <a:custGeom>
                <a:avLst/>
                <a:gdLst>
                  <a:gd name="textAreaLeft" fmla="*/ 0 w 131760"/>
                  <a:gd name="textAreaRight" fmla="*/ 132120 w 131760"/>
                  <a:gd name="textAreaTop" fmla="*/ 0 h 142920"/>
                  <a:gd name="textAreaBottom" fmla="*/ 143280 h 1429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228" name="object 90" descr=""/>
              <p:cNvPicPr/>
              <p:nvPr/>
            </p:nvPicPr>
            <p:blipFill>
              <a:blip r:embed="rId16"/>
              <a:stretch/>
            </p:blipFill>
            <p:spPr>
              <a:xfrm>
                <a:off x="2513880" y="981720"/>
                <a:ext cx="163440" cy="174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29" name="object 91" descr=""/>
              <p:cNvPicPr/>
              <p:nvPr/>
            </p:nvPicPr>
            <p:blipFill>
              <a:blip r:embed="rId17"/>
              <a:stretch/>
            </p:blipFill>
            <p:spPr>
              <a:xfrm>
                <a:off x="2714040" y="981720"/>
                <a:ext cx="16164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230" name="CustomShape 16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CustomShape 17"/>
          <p:cNvSpPr/>
          <p:nvPr/>
        </p:nvSpPr>
        <p:spPr>
          <a:xfrm>
            <a:off x="6047640" y="7937640"/>
            <a:ext cx="808560" cy="80856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2" name="object 92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720" cy="509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3" name="Рисунок 2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4" name="object 93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400" cy="165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5" name="CustomShape 18"/>
          <p:cNvSpPr/>
          <p:nvPr/>
        </p:nvSpPr>
        <p:spPr>
          <a:xfrm>
            <a:off x="3549960" y="115200"/>
            <a:ext cx="3582720" cy="18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CustomShape 19"/>
          <p:cNvSpPr/>
          <p:nvPr/>
        </p:nvSpPr>
        <p:spPr>
          <a:xfrm>
            <a:off x="3854520" y="7560000"/>
            <a:ext cx="3290760" cy="82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7" name="Table 20"/>
          <p:cNvGraphicFramePr/>
          <p:nvPr/>
        </p:nvGraphicFramePr>
        <p:xfrm>
          <a:off x="427680" y="1478520"/>
          <a:ext cx="6789240" cy="6040440"/>
        </p:xfrm>
        <a:graphic>
          <a:graphicData uri="http://schemas.openxmlformats.org/drawingml/2006/table">
            <a:tbl>
              <a:tblPr/>
              <a:tblGrid>
                <a:gridCol w="703440"/>
                <a:gridCol w="5161680"/>
                <a:gridCol w="92448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</a:t>
                      </a: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22.06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Цифровая, пенсионная грамотность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ФП РГО «Знание»: Память пылающих лет: Путь к Победе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12:00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Тематическое мероприятие к Дню памяти и скорби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11:00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23.06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Танцы «Зумба 60+»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Тренажерный зал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24.06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Поездка в музей пос. Нейво - Шайтанский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08:00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25.06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Фитнес-йога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Клуб садоводов-огородников «У-Дача»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Федеральный проект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12: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26.06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Английский для всех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Tahoma"/>
                        </a:rPr>
                        <a:t>Настольные игры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238" name="CustomShape 21"/>
          <p:cNvSpPr/>
          <p:nvPr/>
        </p:nvSpPr>
        <p:spPr>
          <a:xfrm>
            <a:off x="1948680" y="5205960"/>
            <a:ext cx="378504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Noto Sans CJK SC"/>
              </a:rPr>
              <a:t> 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CustomShape 7"/>
          <p:cNvSpPr/>
          <p:nvPr/>
        </p:nvSpPr>
        <p:spPr>
          <a:xfrm>
            <a:off x="3549960" y="317160"/>
            <a:ext cx="3582720" cy="18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ИЮНЬ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ustomShape 1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>
              <a:gd name="textAreaLeft" fmla="*/ 0 w 7338960"/>
              <a:gd name="textAreaRight" fmla="*/ 7339320 w 7338960"/>
              <a:gd name="textAreaTop" fmla="*/ 0 h 3576960"/>
              <a:gd name="textAreaBottom" fmla="*/ 3577320 h 35769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1" name="Group 2"/>
          <p:cNvGrpSpPr/>
          <p:nvPr/>
        </p:nvGrpSpPr>
        <p:grpSpPr>
          <a:xfrm>
            <a:off x="644400" y="8176320"/>
            <a:ext cx="1141200" cy="126000"/>
            <a:chOff x="644400" y="8176320"/>
            <a:chExt cx="1141200" cy="126000"/>
          </a:xfrm>
        </p:grpSpPr>
        <p:pic>
          <p:nvPicPr>
            <p:cNvPr id="242" name="object 34_1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96480" cy="126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43" name="CustomShape 3"/>
            <p:cNvSpPr/>
            <p:nvPr/>
          </p:nvSpPr>
          <p:spPr>
            <a:xfrm>
              <a:off x="771480" y="8178120"/>
              <a:ext cx="87840" cy="122760"/>
            </a:xfrm>
            <a:custGeom>
              <a:avLst/>
              <a:gdLst>
                <a:gd name="textAreaLeft" fmla="*/ 0 w 87840"/>
                <a:gd name="textAreaRight" fmla="*/ 88200 w 87840"/>
                <a:gd name="textAreaTop" fmla="*/ 0 h 122760"/>
                <a:gd name="textAreaBottom" fmla="*/ 123120 h 1227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44" name="object 44_1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5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45" name="object 46_1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2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46" name="object 47_1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3320" cy="122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47" name="object 69_1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06200" cy="1242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48" name="CustomShape 4"/>
          <p:cNvSpPr/>
          <p:nvPr/>
        </p:nvSpPr>
        <p:spPr>
          <a:xfrm>
            <a:off x="4822920" y="316800"/>
            <a:ext cx="2309760" cy="186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80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ЯНВАРЬ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CustomShape 5"/>
          <p:cNvSpPr/>
          <p:nvPr/>
        </p:nvSpPr>
        <p:spPr>
          <a:xfrm>
            <a:off x="628920" y="8441640"/>
            <a:ext cx="5107320" cy="202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ул. Лесников, 7, г. Алапаевск, каб. 203, 205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8(34346)3-07-06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 : Елисеева Алена Юрьевна, Юрьева Ирина Владимировна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CustomShape 6"/>
          <p:cNvSpPr/>
          <p:nvPr/>
        </p:nvSpPr>
        <p:spPr>
          <a:xfrm>
            <a:off x="6120000" y="8898120"/>
            <a:ext cx="10706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7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2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Свердловской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51" name="Group 7"/>
          <p:cNvGrpSpPr/>
          <p:nvPr/>
        </p:nvGrpSpPr>
        <p:grpSpPr>
          <a:xfrm>
            <a:off x="364680" y="180000"/>
            <a:ext cx="2511000" cy="976320"/>
            <a:chOff x="364680" y="180000"/>
            <a:chExt cx="2511000" cy="976320"/>
          </a:xfrm>
        </p:grpSpPr>
        <p:pic>
          <p:nvPicPr>
            <p:cNvPr id="252" name="object 72_1" descr=""/>
            <p:cNvPicPr/>
            <p:nvPr/>
          </p:nvPicPr>
          <p:blipFill>
            <a:blip r:embed="rId6"/>
            <a:stretch/>
          </p:blipFill>
          <p:spPr>
            <a:xfrm>
              <a:off x="364680" y="180000"/>
              <a:ext cx="832680" cy="950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53" name="CustomShape 8"/>
            <p:cNvSpPr/>
            <p:nvPr/>
          </p:nvSpPr>
          <p:spPr>
            <a:xfrm>
              <a:off x="1429560" y="505440"/>
              <a:ext cx="288360" cy="178560"/>
            </a:xfrm>
            <a:custGeom>
              <a:avLst/>
              <a:gdLst>
                <a:gd name="textAreaLeft" fmla="*/ 0 w 288360"/>
                <a:gd name="textAreaRight" fmla="*/ 288720 w 288360"/>
                <a:gd name="textAreaTop" fmla="*/ 0 h 178560"/>
                <a:gd name="textAreaBottom" fmla="*/ 178920 h 1785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54" name="Group 9"/>
            <p:cNvGrpSpPr/>
            <p:nvPr/>
          </p:nvGrpSpPr>
          <p:grpSpPr>
            <a:xfrm>
              <a:off x="1770120" y="505440"/>
              <a:ext cx="441000" cy="144360"/>
              <a:chOff x="1770120" y="505440"/>
              <a:chExt cx="441000" cy="144360"/>
            </a:xfrm>
          </p:grpSpPr>
          <p:sp>
            <p:nvSpPr>
              <p:cNvPr id="255" name="CustomShape 10"/>
              <p:cNvSpPr/>
              <p:nvPr/>
            </p:nvSpPr>
            <p:spPr>
              <a:xfrm>
                <a:off x="1770120" y="505440"/>
                <a:ext cx="284040" cy="144360"/>
              </a:xfrm>
              <a:custGeom>
                <a:avLst/>
                <a:gdLst>
                  <a:gd name="textAreaLeft" fmla="*/ 0 w 284040"/>
                  <a:gd name="textAreaRight" fmla="*/ 284400 w 284040"/>
                  <a:gd name="textAreaTop" fmla="*/ 0 h 144360"/>
                  <a:gd name="textAreaBottom" fmla="*/ 144720 h 1443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256" name="object 76_1" descr=""/>
              <p:cNvPicPr/>
              <p:nvPr/>
            </p:nvPicPr>
            <p:blipFill>
              <a:blip r:embed="rId7"/>
              <a:stretch/>
            </p:blipFill>
            <p:spPr>
              <a:xfrm>
                <a:off x="2096640" y="505800"/>
                <a:ext cx="11448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257" name="object 77_1" descr=""/>
            <p:cNvPicPr/>
            <p:nvPr/>
          </p:nvPicPr>
          <p:blipFill>
            <a:blip r:embed="rId8"/>
            <a:stretch/>
          </p:blipFill>
          <p:spPr>
            <a:xfrm>
              <a:off x="1409040" y="740520"/>
              <a:ext cx="153000" cy="1468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258" name="Group 11"/>
            <p:cNvGrpSpPr/>
            <p:nvPr/>
          </p:nvGrpSpPr>
          <p:grpSpPr>
            <a:xfrm>
              <a:off x="1615320" y="741960"/>
              <a:ext cx="670680" cy="176760"/>
              <a:chOff x="1615320" y="741960"/>
              <a:chExt cx="670680" cy="176760"/>
            </a:xfrm>
          </p:grpSpPr>
          <p:pic>
            <p:nvPicPr>
              <p:cNvPr id="259" name="object 79_1" descr=""/>
              <p:cNvPicPr/>
              <p:nvPr/>
            </p:nvPicPr>
            <p:blipFill>
              <a:blip r:embed="rId9"/>
              <a:stretch/>
            </p:blipFill>
            <p:spPr>
              <a:xfrm>
                <a:off x="1615320" y="742320"/>
                <a:ext cx="1159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60" name="CustomShape 12"/>
              <p:cNvSpPr/>
              <p:nvPr/>
            </p:nvSpPr>
            <p:spPr>
              <a:xfrm>
                <a:off x="1770120" y="741960"/>
                <a:ext cx="515880" cy="176760"/>
              </a:xfrm>
              <a:custGeom>
                <a:avLst/>
                <a:gdLst>
                  <a:gd name="textAreaLeft" fmla="*/ 0 w 515880"/>
                  <a:gd name="textAreaRight" fmla="*/ 516240 w 515880"/>
                  <a:gd name="textAreaTop" fmla="*/ 0 h 176760"/>
                  <a:gd name="textAreaBottom" fmla="*/ 177120 h 1767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61" name="Group 13"/>
            <p:cNvGrpSpPr/>
            <p:nvPr/>
          </p:nvGrpSpPr>
          <p:grpSpPr>
            <a:xfrm>
              <a:off x="2341440" y="742320"/>
              <a:ext cx="284040" cy="143280"/>
              <a:chOff x="2341440" y="742320"/>
              <a:chExt cx="284040" cy="143280"/>
            </a:xfrm>
          </p:grpSpPr>
          <p:pic>
            <p:nvPicPr>
              <p:cNvPr id="262" name="object 82_1" descr=""/>
              <p:cNvPicPr/>
              <p:nvPr/>
            </p:nvPicPr>
            <p:blipFill>
              <a:blip r:embed="rId10"/>
              <a:stretch/>
            </p:blipFill>
            <p:spPr>
              <a:xfrm>
                <a:off x="2341440" y="742320"/>
                <a:ext cx="123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63" name="object 83_1" descr=""/>
              <p:cNvPicPr/>
              <p:nvPr/>
            </p:nvPicPr>
            <p:blipFill>
              <a:blip r:embed="rId11"/>
              <a:stretch/>
            </p:blipFill>
            <p:spPr>
              <a:xfrm>
                <a:off x="2511360" y="742320"/>
                <a:ext cx="11412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264" name="Group 14"/>
            <p:cNvGrpSpPr/>
            <p:nvPr/>
          </p:nvGrpSpPr>
          <p:grpSpPr>
            <a:xfrm>
              <a:off x="1409040" y="975240"/>
              <a:ext cx="1466640" cy="181080"/>
              <a:chOff x="1409040" y="975240"/>
              <a:chExt cx="1466640" cy="181080"/>
            </a:xfrm>
          </p:grpSpPr>
          <p:pic>
            <p:nvPicPr>
              <p:cNvPr id="265" name="object 85_1" descr=""/>
              <p:cNvPicPr/>
              <p:nvPr/>
            </p:nvPicPr>
            <p:blipFill>
              <a:blip r:embed="rId12"/>
              <a:stretch/>
            </p:blipFill>
            <p:spPr>
              <a:xfrm>
                <a:off x="1409040" y="982800"/>
                <a:ext cx="1364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66" name="object 86_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78240" y="98280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67" name="object 87_1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70120" y="975240"/>
                <a:ext cx="3535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68" name="object 88_1" descr=""/>
              <p:cNvPicPr/>
              <p:nvPr/>
            </p:nvPicPr>
            <p:blipFill>
              <a:blip r:embed="rId15"/>
              <a:stretch/>
            </p:blipFill>
            <p:spPr>
              <a:xfrm>
                <a:off x="2152440" y="982800"/>
                <a:ext cx="1576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69" name="CustomShape 15"/>
              <p:cNvSpPr/>
              <p:nvPr/>
            </p:nvSpPr>
            <p:spPr>
              <a:xfrm>
                <a:off x="2346480" y="981720"/>
                <a:ext cx="131760" cy="142920"/>
              </a:xfrm>
              <a:custGeom>
                <a:avLst/>
                <a:gdLst>
                  <a:gd name="textAreaLeft" fmla="*/ 0 w 131760"/>
                  <a:gd name="textAreaRight" fmla="*/ 132120 w 131760"/>
                  <a:gd name="textAreaTop" fmla="*/ 0 h 142920"/>
                  <a:gd name="textAreaBottom" fmla="*/ 143280 h 1429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270" name="object 90_1" descr=""/>
              <p:cNvPicPr/>
              <p:nvPr/>
            </p:nvPicPr>
            <p:blipFill>
              <a:blip r:embed="rId16"/>
              <a:stretch/>
            </p:blipFill>
            <p:spPr>
              <a:xfrm>
                <a:off x="2513880" y="981720"/>
                <a:ext cx="163440" cy="174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271" name="object 91_1" descr=""/>
              <p:cNvPicPr/>
              <p:nvPr/>
            </p:nvPicPr>
            <p:blipFill>
              <a:blip r:embed="rId17"/>
              <a:stretch/>
            </p:blipFill>
            <p:spPr>
              <a:xfrm>
                <a:off x="2714040" y="981720"/>
                <a:ext cx="161640" cy="143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272" name="CustomShape 16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CustomShape 17"/>
          <p:cNvSpPr/>
          <p:nvPr/>
        </p:nvSpPr>
        <p:spPr>
          <a:xfrm>
            <a:off x="6047640" y="7937640"/>
            <a:ext cx="808560" cy="80856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4" name="object 92_1" descr=""/>
          <p:cNvPicPr/>
          <p:nvPr/>
        </p:nvPicPr>
        <p:blipFill>
          <a:blip r:embed="rId18"/>
          <a:stretch/>
        </p:blipFill>
        <p:spPr>
          <a:xfrm>
            <a:off x="6162120" y="8141760"/>
            <a:ext cx="594720" cy="509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5" name="Рисунок 2_1" descr=""/>
          <p:cNvPicPr/>
          <p:nvPr/>
        </p:nvPicPr>
        <p:blipFill>
          <a:blip r:embed="rId19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6" name="object 93_1" descr=""/>
          <p:cNvPicPr/>
          <p:nvPr/>
        </p:nvPicPr>
        <p:blipFill>
          <a:blip r:embed="rId20"/>
          <a:stretch/>
        </p:blipFill>
        <p:spPr>
          <a:xfrm>
            <a:off x="3731760" y="108360"/>
            <a:ext cx="3713400" cy="165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7" name="CustomShape 18"/>
          <p:cNvSpPr/>
          <p:nvPr/>
        </p:nvSpPr>
        <p:spPr>
          <a:xfrm>
            <a:off x="3549960" y="115200"/>
            <a:ext cx="3582720" cy="18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CustomShape 19"/>
          <p:cNvSpPr/>
          <p:nvPr/>
        </p:nvSpPr>
        <p:spPr>
          <a:xfrm>
            <a:off x="3854520" y="7560000"/>
            <a:ext cx="3290760" cy="82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17:30    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79" name="Table 20"/>
          <p:cNvGraphicFramePr/>
          <p:nvPr/>
        </p:nvGraphicFramePr>
        <p:xfrm>
          <a:off x="414720" y="1839960"/>
          <a:ext cx="6789240" cy="3440160"/>
        </p:xfrm>
        <a:graphic>
          <a:graphicData uri="http://schemas.openxmlformats.org/drawingml/2006/table">
            <a:tbl>
              <a:tblPr/>
              <a:tblGrid>
                <a:gridCol w="703440"/>
                <a:gridCol w="5161680"/>
                <a:gridCol w="92448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Дата</a:t>
                      </a: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29.06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Лечебно-физкультурная гимнастика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Цифровая, пенсионная грамотность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30.06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Танцы «Зумба 60+»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b="0" lang="ru-RU" sz="1800" spc="-26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Noto Sans CJK SC"/>
                        </a:rPr>
                        <a:t>Тренажерный зал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1" strike="noStrike" u="none">
                          <a:solidFill>
                            <a:srgbClr val="b2b2b2"/>
                          </a:solidFill>
                          <a:effectLst/>
                          <a:uFillTx/>
                          <a:latin typeface="Calibri"/>
                        </a:rPr>
                        <a:t>01.07</a:t>
                      </a:r>
                      <a:endParaRPr b="1" lang="ru-RU" sz="1800" spc="-11" strike="noStrike" u="none">
                        <a:solidFill>
                          <a:srgbClr val="b2b2b2"/>
                        </a:solidFill>
                        <a:effectLst/>
                        <a:uFillTx/>
                        <a:latin typeface="Calibri"/>
                        <a:ea typeface="Noto Sans CJK SC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1" strike="noStrike" u="none">
                          <a:solidFill>
                            <a:srgbClr val="b2b2b2"/>
                          </a:solidFill>
                          <a:effectLst/>
                          <a:uFillTx/>
                          <a:latin typeface="Calibri"/>
                        </a:rPr>
                        <a:t>02.07</a:t>
                      </a:r>
                      <a:endParaRPr b="1" lang="ru-RU" sz="1800" spc="-11" strike="noStrike" u="none">
                        <a:solidFill>
                          <a:srgbClr val="b2b2b2"/>
                        </a:solidFill>
                        <a:effectLst/>
                        <a:uFillTx/>
                        <a:latin typeface="Calibri"/>
                        <a:ea typeface="Noto Sans CJK SC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45240">
                <a:tc>
                  <a:txBody>
                    <a:bodyPr anchor="t">
                      <a:noAutofit/>
                    </a:bodyPr>
                    <a:p>
                      <a:r>
                        <a:rPr b="1" lang="ru-RU" sz="1800" spc="-11" strike="noStrike" u="none">
                          <a:solidFill>
                            <a:srgbClr val="b2b2b2"/>
                          </a:solidFill>
                          <a:effectLst/>
                          <a:uFillTx/>
                          <a:latin typeface="Calibri"/>
                        </a:rPr>
                        <a:t>03.07</a:t>
                      </a:r>
                      <a:endParaRPr b="1" lang="ru-RU" sz="1800" spc="-11" strike="noStrike" u="none">
                        <a:solidFill>
                          <a:srgbClr val="b2b2b2"/>
                        </a:solidFill>
                        <a:effectLst/>
                        <a:uFillTx/>
                        <a:latin typeface="Calibri"/>
                        <a:ea typeface="Noto Sans CJK SC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>
                      <a:noFill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280" name="CustomShape 9"/>
          <p:cNvSpPr/>
          <p:nvPr/>
        </p:nvSpPr>
        <p:spPr>
          <a:xfrm>
            <a:off x="3549960" y="317160"/>
            <a:ext cx="3582720" cy="186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ИЮНЬ</a:t>
            </a:r>
            <a:br>
              <a:rPr sz="1800"/>
            </a:br>
            <a:r>
              <a:rPr b="1" lang="ru-RU" sz="27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</TotalTime>
  <Application>LibreOffice/25.8.3.2$Linux_X86_64 LibreOffice_project/580$Build-2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2026-03-26T11:08:17Z</cp:lastPrinted>
  <dcterms:modified xsi:type="dcterms:W3CDTF">2026-05-29T11:27:53Z</dcterms:modified>
  <cp:revision>36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