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3" d="100"/>
          <a:sy n="143" d="100"/>
        </p:scale>
        <p:origin x="-432" y="323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Кировград, ул.Кировградская,48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– 8(34357)-4-07-95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Уварова Светлана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вердловской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947629"/>
              </p:ext>
            </p:extLst>
          </p:nvPr>
        </p:nvGraphicFramePr>
        <p:xfrm>
          <a:off x="389050" y="1766669"/>
          <a:ext cx="6790065" cy="601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7562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01.04.26.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2134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02.04.26.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Музыкальная гостиная.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03.04.26.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Городской бассейн.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Курсы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цифровой грамотности. Урок № 2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06.04.26.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Мастер класс по рукоделию.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Онлайн занятия по финансовой грамотности. Экономия для жизни.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10.40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07.04.26.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Литературная гостиная. К году единства народов России. «Сказки народов Урала»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Онлайн занятия по финансовой грамотности. Финансовое мошенничество.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11.50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08.04.26.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Онлайн занятия по финансовой грамотности. Расширяем финансовые горизонты.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Курсы по цифровой грамотности. Урок № 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09.40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09.04.26.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Онлайн занятия по финансовой грамотности. 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Музыкальная гостиная. Подготовка к фестивалю «Звучи родник народных песен»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10.04.26.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Городской бассейн.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</a:tr>
              <a:tr h="220885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11.04.26.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Муниципальный фестиваль самодеятельно творчества «Звучи родник народных песен»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13.00</a:t>
                      </a:r>
                    </a:p>
                  </a:txBody>
                  <a:tcPr/>
                </a:tc>
              </a:tr>
              <a:tr h="220885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13.04.26.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</a:t>
                      </a:r>
                    </a:p>
                  </a:txBody>
                  <a:tcPr/>
                </a:tc>
              </a:tr>
              <a:tr h="220885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14.04.26.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Урок пенсионной грамотности с участием членов СПР.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Театральная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студия «Твой шанс» подготовка к фестивалю «Весенняя  капель»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</a:tr>
              <a:tr h="220885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15.04.26.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– занятия по финансовой грамотности. «Банковские услуги»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5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10.30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5745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АПРЕЛЬ 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г. Кировград, ул.Кировградская,48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– 8(34357)-4-07-95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Уварова Светлана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206687"/>
            <a:ext cx="3297554" cy="1088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5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5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en-US"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5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5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lang="en-US" sz="15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500" b="1" spc="-15" dirty="0">
                <a:solidFill>
                  <a:srgbClr val="58595B"/>
                </a:solidFill>
                <a:latin typeface="Calibri"/>
                <a:cs typeface="Calibri"/>
              </a:rPr>
              <a:t>17:30 </a:t>
            </a:r>
            <a:r>
              <a:rPr lang="en-US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lang="ru-RU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</a:t>
            </a:r>
            <a:r>
              <a:rPr lang="en-US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                                </a:t>
            </a:r>
            <a:r>
              <a:rPr lang="ru-RU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08:30 </a:t>
            </a:r>
            <a:r>
              <a:rPr lang="ru-RU" sz="1500" b="1" spc="-20" dirty="0">
                <a:solidFill>
                  <a:srgbClr val="58595B"/>
                </a:solidFill>
                <a:latin typeface="Calibri"/>
                <a:cs typeface="Calibri"/>
              </a:rPr>
              <a:t>– 16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вердловской 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49092" y="217859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63529"/>
              </p:ext>
            </p:extLst>
          </p:nvPr>
        </p:nvGraphicFramePr>
        <p:xfrm>
          <a:off x="424054" y="1687511"/>
          <a:ext cx="6790065" cy="5457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135852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5256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16.04.26.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Подготовка к фестивалю «Весенняя капель»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 «Эхо Чернобыля»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7562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17.04.26.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Фестиваль «Весенняя капель» город Сысерть.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6250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20.04.26.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«Азбука интернета» с участием членов СПР.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6445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21.04.26.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Бассейн.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21.04.26.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– занятия по финансовой грамотности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6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10.40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22.04.26.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Дворец спорта. Подготовка к соревнованиям по игре в боччу.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10.30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23.04.26.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«Час здоровья» Лекция от специалиста ЦРБ.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Музыкальная гостиная.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РГО «Знание» ВКС к 9 мая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2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24.04.26.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Бассейн.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27.04.26.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Мастер класс по рукоделию.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53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28.04.26.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Литературная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гостиная. Тематическое мероприятие ко Дню Победы.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«Мы помним, мы гордимся»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7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29.04.26.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Дворец спорта. Городские соревнования по игре в боччу.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78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30.04.26.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Тематическое мероприятие к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году единства народов России.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«День коренных малочисленных народов России»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22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613</Words>
  <Application>Microsoft Office PowerPoint</Application>
  <PresentationFormat>Произвольный</PresentationFormat>
  <Paragraphs>172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 2026</vt:lpstr>
      <vt:lpstr>МЕРОПРИЯТИЯ НА АПРЕЛЬ 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Гнусин Денис Александрович</cp:lastModifiedBy>
  <cp:revision>49</cp:revision>
  <dcterms:created xsi:type="dcterms:W3CDTF">2025-11-06T11:20:25Z</dcterms:created>
  <dcterms:modified xsi:type="dcterms:W3CDTF">2026-03-25T09:40:50Z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