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287377" y="62920"/>
            <a:ext cx="2518182" cy="983928"/>
            <a:chOff x="512394" y="489204"/>
            <a:chExt cx="2518182" cy="983928"/>
          </a:xfrm>
        </p:grpSpPr>
        <p:pic>
          <p:nvPicPr>
            <p:cNvPr id="3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4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1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2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6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19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0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7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8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9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0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1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2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3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4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5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6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508104" y="108000"/>
            <a:ext cx="3456383" cy="1658669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6678488" y="404664"/>
            <a:ext cx="2213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НА  </a:t>
            </a:r>
            <a:r>
              <a:rPr lang="ru-RU" dirty="0" smtClean="0">
                <a:solidFill>
                  <a:schemeClr val="bg1"/>
                </a:solidFill>
              </a:rPr>
              <a:t>ИЮНЬ  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9" y="4556829"/>
            <a:ext cx="8856983" cy="227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323528" y="5879594"/>
            <a:ext cx="2934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</a:t>
            </a:r>
            <a:r>
              <a:rPr lang="ru-RU" sz="1000" dirty="0" smtClean="0">
                <a:solidFill>
                  <a:schemeClr val="bg1"/>
                </a:solidFill>
              </a:rPr>
              <a:t>: 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Адрес</a:t>
            </a:r>
            <a:r>
              <a:rPr lang="ru-RU" sz="1000" dirty="0" smtClean="0">
                <a:solidFill>
                  <a:schemeClr val="bg1"/>
                </a:solidFill>
              </a:rPr>
              <a:t>:  г. </a:t>
            </a:r>
            <a:r>
              <a:rPr lang="ru-RU" sz="1000" smtClean="0">
                <a:solidFill>
                  <a:schemeClr val="bg1"/>
                </a:solidFill>
              </a:rPr>
              <a:t>Красноуральск Советская </a:t>
            </a:r>
            <a:r>
              <a:rPr lang="ru-RU" sz="1000" dirty="0" smtClean="0">
                <a:solidFill>
                  <a:schemeClr val="bg1"/>
                </a:solidFill>
              </a:rPr>
              <a:t>4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>
                <a:solidFill>
                  <a:schemeClr val="bg1"/>
                </a:solidFill>
              </a:rPr>
              <a:t>Контактный </a:t>
            </a:r>
            <a:r>
              <a:rPr lang="ru-RU" sz="100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235384" y="4673668"/>
            <a:ext cx="601642" cy="5165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384" y="6165304"/>
            <a:ext cx="657096" cy="668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8235384" y="5373216"/>
            <a:ext cx="58508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" dirty="0">
                <a:solidFill>
                  <a:schemeClr val="bg1"/>
                </a:solidFill>
              </a:rPr>
              <a:t>Отделение 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Свердловской области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88367"/>
              </p:ext>
            </p:extLst>
          </p:nvPr>
        </p:nvGraphicFramePr>
        <p:xfrm>
          <a:off x="307256" y="1094119"/>
          <a:ext cx="7152455" cy="5234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85"/>
                <a:gridCol w="4393335"/>
                <a:gridCol w="1548535"/>
              </a:tblGrid>
              <a:tr h="14401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ДАТА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ВРЕМЯ</a:t>
                      </a:r>
                      <a:endParaRPr lang="ru-RU" sz="1000" dirty="0"/>
                    </a:p>
                  </a:txBody>
                  <a:tcPr/>
                </a:tc>
              </a:tr>
              <a:tr h="2908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01.06.2026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День защиты детей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9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02.06.2026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пенсионной грамотности (Индивидуальное консультирование)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03.06.2026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Нейрогимнастика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3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04.06.2026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Викторина «День русского языка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</a:p>
                  </a:txBody>
                  <a:tcPr marL="68580" marR="68580" marT="0" marB="0"/>
                </a:tc>
              </a:tr>
              <a:tr h="245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05.06.2026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9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08.06.2026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Концертная программа ко «Дню социального работника»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 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0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09.06.2026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компьютерной грамотности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Настольные игры (лото, домино и др.)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5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Зарядка на каждый день.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Мастер класс по изготовлению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свечей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РГО «Знание» Тема: «Как сохранить здоровье летом»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0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10.00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Финансовая  грамотность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17.06.2026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Настольные игры (лото, домино и др.)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4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174610" y="-36601"/>
            <a:ext cx="2518182" cy="983928"/>
            <a:chOff x="512394" y="489204"/>
            <a:chExt cx="2518182" cy="983928"/>
          </a:xfrm>
        </p:grpSpPr>
        <p:pic>
          <p:nvPicPr>
            <p:cNvPr id="4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2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7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0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1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8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19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1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2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3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4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5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pic>
            <p:nvPicPr>
              <p:cNvPr id="16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7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4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364088" y="108000"/>
            <a:ext cx="3528391" cy="165866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6678488" y="108000"/>
            <a:ext cx="2084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МЕРОПРИЯТИЯ НА </a:t>
            </a:r>
            <a:r>
              <a:rPr lang="ru-RU" dirty="0" smtClean="0">
                <a:solidFill>
                  <a:schemeClr val="bg1"/>
                </a:solidFill>
              </a:rPr>
              <a:t>ИЮНЬ  2026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77055"/>
            <a:ext cx="8784975" cy="23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323528" y="5735578"/>
            <a:ext cx="28620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</a:rPr>
              <a:t>ПРИХОДИТЕ, МЫ ВАС ЖДЕМ</a:t>
            </a:r>
            <a:r>
              <a:rPr lang="ru-RU" sz="1000" dirty="0">
                <a:solidFill>
                  <a:schemeClr val="bg1"/>
                </a:solidFill>
              </a:rPr>
              <a:t>!</a:t>
            </a:r>
          </a:p>
          <a:p>
            <a:r>
              <a:rPr lang="ru-RU" sz="1000" dirty="0">
                <a:solidFill>
                  <a:schemeClr val="bg1"/>
                </a:solidFill>
              </a:rPr>
              <a:t>Наши контакты:</a:t>
            </a:r>
          </a:p>
          <a:p>
            <a:r>
              <a:rPr lang="ru-RU" sz="1000" dirty="0" smtClean="0">
                <a:solidFill>
                  <a:schemeClr val="bg1"/>
                </a:solidFill>
              </a:rPr>
              <a:t>Адрес: Г. Красноуральск Советская 4 </a:t>
            </a:r>
            <a:r>
              <a:rPr lang="ru-RU" sz="1000" dirty="0">
                <a:solidFill>
                  <a:schemeClr val="bg1"/>
                </a:solidFill>
              </a:rPr>
              <a:t/>
            </a:r>
            <a:br>
              <a:rPr lang="ru-RU" sz="1000" dirty="0">
                <a:solidFill>
                  <a:schemeClr val="bg1"/>
                </a:solidFill>
              </a:rPr>
            </a:br>
            <a:r>
              <a:rPr lang="ru-RU" sz="1000" dirty="0">
                <a:solidFill>
                  <a:schemeClr val="bg1"/>
                </a:solidFill>
              </a:rPr>
              <a:t>Контактный </a:t>
            </a:r>
            <a:r>
              <a:rPr lang="ru-RU" sz="1000" dirty="0" smtClean="0">
                <a:solidFill>
                  <a:schemeClr val="bg1"/>
                </a:solidFill>
              </a:rPr>
              <a:t>номер 8(34343)2-11-24</a:t>
            </a:r>
            <a:endParaRPr lang="ru-RU" sz="1000" dirty="0">
              <a:solidFill>
                <a:schemeClr val="bg1"/>
              </a:solidFill>
            </a:endParaRPr>
          </a:p>
          <a:p>
            <a:r>
              <a:rPr lang="ru-RU" sz="1000" dirty="0">
                <a:solidFill>
                  <a:schemeClr val="bg1"/>
                </a:solidFill>
              </a:rPr>
              <a:t>ФИО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4644429"/>
            <a:ext cx="60325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7812360" y="5157193"/>
            <a:ext cx="81927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chemeClr val="bg1"/>
                </a:solidFill>
              </a:rPr>
              <a:t>Отделение </a:t>
            </a:r>
            <a:r>
              <a:rPr lang="ru-RU" sz="500" dirty="0">
                <a:solidFill>
                  <a:schemeClr val="bg1"/>
                </a:solidFill>
              </a:rPr>
              <a:t>Фонда пенсионного</a:t>
            </a:r>
          </a:p>
          <a:p>
            <a:r>
              <a:rPr lang="ru-RU" sz="500" dirty="0">
                <a:solidFill>
                  <a:schemeClr val="bg1"/>
                </a:solidFill>
              </a:rPr>
              <a:t>и социального страхования РФ</a:t>
            </a:r>
          </a:p>
          <a:p>
            <a:r>
              <a:rPr lang="ru-RU" sz="500" dirty="0">
                <a:solidFill>
                  <a:schemeClr val="bg1"/>
                </a:solidFill>
              </a:rPr>
              <a:t>по </a:t>
            </a:r>
            <a:r>
              <a:rPr lang="ru-RU" sz="500" dirty="0" smtClean="0">
                <a:solidFill>
                  <a:schemeClr val="bg1"/>
                </a:solidFill>
              </a:rPr>
              <a:t>Свердловской области</a:t>
            </a:r>
            <a:endParaRPr lang="ru-RU" sz="500" dirty="0">
              <a:solidFill>
                <a:schemeClr val="bg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415" y="5764649"/>
            <a:ext cx="865187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596853"/>
              </p:ext>
            </p:extLst>
          </p:nvPr>
        </p:nvGraphicFramePr>
        <p:xfrm>
          <a:off x="755576" y="928367"/>
          <a:ext cx="6372707" cy="4118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953"/>
                <a:gridCol w="3627356"/>
                <a:gridCol w="1511398"/>
              </a:tblGrid>
              <a:tr h="254089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ДАТА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МЕРОПРИЯТИЕ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ВРЕМЯ</a:t>
                      </a:r>
                      <a:endParaRPr lang="ru-RU" sz="1100" dirty="0"/>
                    </a:p>
                  </a:txBody>
                  <a:tcPr/>
                </a:tc>
              </a:tr>
              <a:tr h="50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18.06.2026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Викторина «Все о медицине»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1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 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Акция «День памяти и скорби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РГО Знание «Память пылающих лет: Путь к Победе»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12:00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3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компьютерной грамотности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  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Настольные игры (лото, домино и др.)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7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Театральный кружок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1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Прогулка в лес «Тропа здоровья» (с Зарядкой на свежем воздухе )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10.00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4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29.06.2026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Лекция «Правильное питание»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1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30.06.2026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Зарядка на каждый день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Уроки финансовой  грамотности 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Йога для начинающих(с собой коврик для занятий)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11:00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0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418</Words>
  <Application>Microsoft Office PowerPoint</Application>
  <PresentationFormat>Экран (4:3)</PresentationFormat>
  <Paragraphs>135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Новоселова Ольга Анатольевна</dc:creator>
  <cp:lastModifiedBy>Новоселова Ольга Анатольевна</cp:lastModifiedBy>
  <cp:revision>38</cp:revision>
  <dcterms:created xsi:type="dcterms:W3CDTF">2026-01-12T07:20:14Z</dcterms:created>
  <dcterms:modified xsi:type="dcterms:W3CDTF">2026-05-25T07:40:17Z</dcterms:modified>
</cp:coreProperties>
</file>