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59" r:id="rId5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923"/>
        <p:guide pos="2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99485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АПРЕЛЬ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8285" y="1522730"/>
          <a:ext cx="7204075" cy="875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685"/>
                <a:gridCol w="4845685"/>
                <a:gridCol w="1449705"/>
              </a:tblGrid>
              <a:tr h="4864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Дата 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Время</a:t>
                      </a:r>
                      <a:endParaRPr lang="ru-RU" sz="14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Нейрогимнастика.</a:t>
                      </a:r>
                      <a:endParaRPr lang="ru-RU" sz="1400" dirty="0"/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Развлекательная программа: «Веселые смешинки».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spc="-25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14:00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423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sym typeface="+mn-ea"/>
                        </a:rPr>
                        <a:t>Клуб полезных советов.</a:t>
                      </a:r>
                      <a:endParaRPr lang="ru-RU" altLang="en-US" sz="1400" dirty="0"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14:00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87566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03.04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Беседа с психологом.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  <a:endParaRPr lang="ru-RU" sz="1400"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  <a:endParaRPr lang="ru-RU" sz="1400"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14:00</a:t>
                      </a:r>
                      <a:endParaRPr lang="ru-RU" sz="1400">
                        <a:sym typeface="+mn-ea"/>
                      </a:endParaRPr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06.04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Онлайн-занятия по финансовой грамотности. Наследство. В каких случаях вы можете претендовать и как его правильно оформить?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Урок компьютерной грамотности.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11:40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14:00</a:t>
                      </a:r>
                      <a:endParaRPr lang="ru-RU" sz="1400"/>
                    </a:p>
                  </a:txBody>
                  <a:tcPr/>
                </a:tc>
              </a:tr>
              <a:tr h="102806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07.04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Онлайн-занятия по финансовой грамотности.Финансовое мошенничество.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Финансовая грамотность.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11:50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114998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08.04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Нейрогимнастика.</a:t>
                      </a:r>
                      <a:endParaRPr lang="ru-RU" sz="1400" dirty="0"/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Онлайн-занятия по финансовой грамотности. Банковские услуги. ВЫбираем банк в помощники.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15:40</a:t>
                      </a:r>
                      <a:endParaRPr lang="ru-RU" sz="1400" dirty="0"/>
                    </a:p>
                  </a:txBody>
                  <a:tcPr/>
                </a:tc>
              </a:tr>
              <a:tr h="72326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09.04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Союз любителей живописи «Творческие моменты»</a:t>
                      </a: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/>
                        <a:t>Викторина: «Пышма-мой край родной».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68707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10.04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Информационный час «Космическая гонка».</a:t>
                      </a:r>
                      <a:endParaRPr lang="ru-RU" sz="1400" dirty="0"/>
                    </a:p>
                    <a:p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13.04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Участие в акции «Помощь УСВО»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Праздничное мероприятие «Пасхальная радость».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10:00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73050" y="438150"/>
          <a:ext cx="7191375" cy="10184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595"/>
                <a:gridCol w="4835525"/>
                <a:gridCol w="1405255"/>
              </a:tblGrid>
              <a:tr h="8578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  <a:endParaRPr lang="ru-RU" sz="15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</a:tr>
              <a:tr h="8255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14.04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Беседа с психологом.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14:00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  <a:tr h="130175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Онлайн-занятия по финансовой грамотности.Экономия для жизни.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09:50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4541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Лекция от РО «Знание» тема: «Эхо Чернобыля. Подвиг ликвидаторов».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Онлайн-занятия по финансовой грамотности.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13:30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15:20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Фестиваль «Весенняя капель»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08:00</a:t>
                      </a: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  <a:tr h="104203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Участие в акции «Помощь УСВО».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Клуб общения читателей «В кругу друзей».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10:00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15:00</a:t>
                      </a: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  <a:tr h="89027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21.04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Мероприятие, посвященное Дмитрию Хворостовскому, «Голос сибирской души».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10:00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13:00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121348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Онлайн-занятия по финансовой грамотности.</a:t>
                      </a:r>
                      <a:endParaRPr lang="ru-RU" sz="1400" dirty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9:00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7566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23.04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Союз любителей живописи «Творческие моменты»</a:t>
                      </a: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Праздничное мероприятие в преддверии 9 мая.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81978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24.04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</a:t>
                      </a: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Урок пенсионной грамотности.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15:00</a:t>
                      </a: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09245" y="317500"/>
          <a:ext cx="6986270" cy="475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775"/>
                <a:gridCol w="4427855"/>
                <a:gridCol w="1564640"/>
              </a:tblGrid>
              <a:tr h="72136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727075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27.04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Участие в акции «Помощь УСВО».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Информационный час: «Эхо Чернобыля».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10:00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13:00</a:t>
                      </a:r>
                      <a:endParaRPr lang="ru-RU" sz="1400"/>
                    </a:p>
                  </a:txBody>
                  <a:tcPr/>
                </a:tc>
              </a:tr>
              <a:tr h="94488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28.04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Экскрсия в Пышминский музей истории земледелия и крестьянского быта (выставка Урало-Сибирской росписи)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endParaRPr lang="ru-RU" altLang="en-US" sz="1400"/>
                    </a:p>
                  </a:txBody>
                  <a:tcPr/>
                </a:tc>
              </a:tr>
              <a:tr h="79248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29.04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14:00</a:t>
                      </a:r>
                      <a:endParaRPr lang="ru-RU" altLang="en-US" sz="1400"/>
                    </a:p>
                  </a:txBody>
                  <a:tcPr/>
                </a:tc>
              </a:tr>
              <a:tr h="120015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30.04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Мероприятие посвященное Дню коренных малочисленных народов России: «Народы России - одна семья».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10:00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  <a:endParaRPr lang="ru-RU" alt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120650" y="6576695"/>
            <a:ext cx="7362825" cy="4018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p/>
        </p:txBody>
      </p:sp>
      <p:sp>
        <p:nvSpPr>
          <p:cNvPr id="44" name="object 44"/>
          <p:cNvSpPr txBox="1"/>
          <p:nvPr/>
        </p:nvSpPr>
        <p:spPr>
          <a:xfrm>
            <a:off x="1778635" y="4737100"/>
            <a:ext cx="5633720" cy="192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altLang="en-US" sz="2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lang="ru-RU" altLang="en-US" sz="2400" b="1" spc="-10" dirty="0">
                <a:solidFill>
                  <a:srgbClr val="58595B"/>
                </a:solidFill>
                <a:latin typeface="Calibri"/>
                <a:cs typeface="Calibri"/>
              </a:rPr>
              <a:t>Время </a:t>
            </a:r>
            <a:r>
              <a:rPr sz="2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20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20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20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pic>
          <p:nvPicPr>
            <p:cNvPr id="20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53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03925" y="7105650"/>
            <a:ext cx="911860" cy="91884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55905" y="8219440"/>
            <a:ext cx="605853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3600" b="0">
                <a:solidFill>
                  <a:schemeClr val="bg1"/>
                </a:solidFill>
              </a:rPr>
              <a:t>ПРИХОДИТЕ, МЫ ВАС ЖДЕМ!</a:t>
            </a:r>
            <a:endParaRPr lang="ru-RU" altLang="en-US" sz="3600" b="0">
              <a:solidFill>
                <a:schemeClr val="bg1"/>
              </a:solidFill>
            </a:endParaRPr>
          </a:p>
          <a:p>
            <a:endParaRPr lang="ru-RU" altLang="en-US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Наши контакты:8(34372) 2-55-72</a:t>
            </a:r>
            <a:endParaRPr lang="ru-RU" altLang="en-US" sz="1600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Адрес:пгт. Пышма, ул.Пионерская, д.18.</a:t>
            </a:r>
            <a:endParaRPr lang="ru-RU" altLang="en-US" sz="1600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ФИО Копытова Наталия Владимировна</a:t>
            </a:r>
            <a:endParaRPr lang="ru-RU" altLang="en-U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3576</Words>
  <Application>WPS Presentation</Application>
  <PresentationFormat>Произвольный</PresentationFormat>
  <Paragraphs>280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DejaVu Sans</vt:lpstr>
      <vt:lpstr>Calibri Light</vt:lpstr>
      <vt:lpstr>Microsoft YaHei</vt:lpstr>
      <vt:lpstr>Droid Sans Fallback</vt:lpstr>
      <vt:lpstr>Arial Unicode MS</vt:lpstr>
      <vt:lpstr>Calibri</vt:lpstr>
      <vt:lpstr>Office Theme</vt:lpstr>
      <vt:lpstr>2026 года</vt:lpstr>
      <vt:lpstr>PowerPoint 演示文稿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075kopytovanv</cp:lastModifiedBy>
  <cp:revision>121</cp:revision>
  <dcterms:created xsi:type="dcterms:W3CDTF">2026-03-26T04:09:26Z</dcterms:created>
  <dcterms:modified xsi:type="dcterms:W3CDTF">2026-03-26T04:09:26Z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2025-11-16T05:00:00Z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2025-11-16T05:00:00Z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