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9" r:id="rId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258" y="-120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z="1400" spc="-10" dirty="0"/>
              <a:t/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10" dirty="0"/>
              <a:t>ЯНВАРЬ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9545" y="1663700"/>
          <a:ext cx="7204075" cy="8794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49705"/>
              </a:tblGrid>
              <a:tr h="55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10579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Урок пенсионной грамотности.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Участие в акции «Помощь СВО».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14:00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0579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Просмотр и обсуждение фильма «Дом с витражом», приуроченного к году единства народов России.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81407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algn="just"/>
                      <a:r>
                        <a:rPr lang="ru-RU" sz="1400" dirty="0"/>
                        <a:t>Нейрогимнастика.</a:t>
                      </a:r>
                    </a:p>
                    <a:p>
                      <a:pPr algn="just"/>
                      <a:r>
                        <a:rPr lang="ru-RU" sz="1400" dirty="0"/>
                        <a:t>Танцевальная гостиная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14:00</a:t>
                      </a:r>
                    </a:p>
                  </a:txBody>
                  <a:tcPr/>
                </a:tc>
              </a:tr>
              <a:tr h="57467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Беседа с психологом.Час здоровья.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Урок компьютерной грамотности.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/>
                        <a:t>Участие в акции «Помощь СВО».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105727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 «Творческие моменты».</a:t>
                      </a:r>
                    </a:p>
                    <a:p>
                      <a:r>
                        <a:rPr lang="ru-RU" altLang="en-US" sz="1400" dirty="0">
                          <a:sym typeface="+mn-ea"/>
                        </a:rPr>
                        <a:t>Встреча за шахматной доской и не только.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8153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r>
                        <a:rPr lang="ru-RU" sz="1400" dirty="0"/>
                        <a:t>Нейрогимнастика.</a:t>
                      </a:r>
                    </a:p>
                    <a:p>
                      <a:r>
                        <a:rPr lang="ru-RU" sz="1400" dirty="0"/>
                        <a:t>Танцевальная гостиная.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09:00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123063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</a:p>
                    <a:p>
                      <a:pPr>
                        <a:buNone/>
                      </a:pPr>
                      <a:r>
                        <a:rPr lang="ru-RU" sz="1400" dirty="0">
                          <a:sym typeface="+mn-ea"/>
                        </a:rPr>
                        <a:t>Онлайн-лекция «Живые символы России: история, ремесла, народы».</a:t>
                      </a:r>
                      <a:endParaRPr lang="ru-RU" sz="1400" dirty="0"/>
                    </a:p>
                    <a:p>
                      <a:pPr>
                        <a:buNone/>
                      </a:pPr>
                      <a:r>
                        <a:rPr lang="ru-RU" sz="1400" dirty="0">
                          <a:sym typeface="+mn-ea"/>
                        </a:rPr>
                        <a:t>Литературно-музыкальный час «Страницы жизни Федора Шаляпина».</a:t>
                      </a: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12:00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3050" y="438150"/>
          <a:ext cx="7191375" cy="984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9320"/>
                <a:gridCol w="4849495"/>
                <a:gridCol w="1432560"/>
              </a:tblGrid>
              <a:tr h="6362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4836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Встреча за шахматной доской и не только.</a:t>
                      </a:r>
                    </a:p>
                    <a:p>
                      <a:pPr>
                        <a:buNone/>
                      </a:pP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</a:txBody>
                  <a:tcPr/>
                </a:tc>
              </a:tr>
              <a:tr h="10706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Экскурсия в Пышминский музей истории земледелия и крестьянского быта ( выставка «История звукозаписи - от фонографа Эдисона»).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Мастер-класс по изготовлению браслета.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84963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Нейрогимнастика.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Встреча за шахматной доской и не только.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Развлекательная программа «Блинный разгуляй».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</a:tr>
              <a:tr h="107061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Участие в акции «Помощь СВО».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Клуб общения читателей «Эхо любви.Анна Герман.»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  <a:p>
                      <a:pPr algn="ctr"/>
                      <a:r>
                        <a:rPr lang="ru-RU" sz="1400"/>
                        <a:t>15.00</a:t>
                      </a:r>
                    </a:p>
                  </a:txBody>
                  <a:tcPr/>
                </a:tc>
              </a:tr>
              <a:tr h="107124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Союз любителей живописи «Творческие моменты»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9:00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</a:p>
                  </a:txBody>
                  <a:tcPr/>
                </a:tc>
              </a:tr>
              <a:tr h="106997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Танцевальная гостиная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9:00</a:t>
                      </a:r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</a:p>
                  </a:txBody>
                  <a:tcPr/>
                </a:tc>
              </a:tr>
              <a:tr h="155448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Развлекательная программа «Сила и нежность в один день».(Совместно с Пышминским музеем истории земледелия и крестьянского быта.)</a:t>
                      </a: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dirty="0"/>
                        <a:t>9:00</a:t>
                      </a: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15:00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9085" y="289560"/>
          <a:ext cx="698627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590"/>
                <a:gridCol w="4511040"/>
                <a:gridCol w="156464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74295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Литературная игра «Путешествие в страну стихов Агнии Барто».(Совместно с детской библиотекой.)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здоровья.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</a:p>
                    <a:p>
                      <a:pPr algn="ctr"/>
                      <a:r>
                        <a:rPr lang="ru-RU" sz="1400"/>
                        <a:t>13:00</a:t>
                      </a:r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15.00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503762" y="5610695"/>
            <a:ext cx="4909857" cy="15120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8150">
              <a:lnSpc>
                <a:spcPct val="113000"/>
              </a:lnSpc>
              <a:spcBef>
                <a:spcPts val="100"/>
              </a:spcBef>
            </a:pPr>
            <a:r>
              <a:rPr lang="ru-RU" altLang="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24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438150">
              <a:lnSpc>
                <a:spcPct val="113000"/>
              </a:lnSpc>
              <a:spcBef>
                <a:spcPts val="100"/>
              </a:spcBef>
            </a:pPr>
            <a:r>
              <a:rPr sz="20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20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20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438150">
              <a:lnSpc>
                <a:spcPct val="113000"/>
              </a:lnSpc>
              <a:spcBef>
                <a:spcPts val="100"/>
              </a:spcBef>
            </a:pPr>
            <a:r>
              <a:rPr kumimoji="0" sz="2000" b="1" i="0" u="none" strike="noStrike" kern="0" cap="none" spc="-10" normalizeH="0" baseline="0" noProof="1" smtClean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 smtClean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</a:p>
        </p:txBody>
      </p:sp>
      <p:pic>
        <p:nvPicPr>
          <p:cNvPr id="53" name="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503</Words>
  <Application>Microsoft Office PowerPoint</Application>
  <PresentationFormat>Произвольный</PresentationFormat>
  <Paragraphs>154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 НА ЯНВАРЬ 2026 года</vt:lpstr>
      <vt:lpstr>Презентация PowerPoint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Дегтянников Евгений Сергеевич</cp:lastModifiedBy>
  <cp:revision>98</cp:revision>
  <dcterms:created xsi:type="dcterms:W3CDTF">2026-01-27T11:07:00Z</dcterms:created>
  <dcterms:modified xsi:type="dcterms:W3CDTF">2026-01-29T03:45:51Z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2025-11-11T00:00:00Z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2025-11-11T00:00:00Z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