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34442" y="269627"/>
            <a:ext cx="2518182" cy="983928"/>
            <a:chOff x="512394" y="489204"/>
            <a:chExt cx="2518182" cy="983928"/>
          </a:xfrm>
        </p:grpSpPr>
        <p:pic>
          <p:nvPicPr>
            <p:cNvPr id="3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4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5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1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2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6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7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19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0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7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18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9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0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1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2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3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4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5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6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508104" y="108000"/>
            <a:ext cx="3456383" cy="1658669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6678488" y="404664"/>
            <a:ext cx="2213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МЕРОПРИЯТИЯ </a:t>
            </a:r>
            <a:r>
              <a:rPr lang="ru-RU">
                <a:solidFill>
                  <a:schemeClr val="bg1"/>
                </a:solidFill>
              </a:rPr>
              <a:t>НА </a:t>
            </a:r>
            <a:r>
              <a:rPr lang="ru-RU">
                <a:solidFill>
                  <a:schemeClr val="bg1"/>
                </a:solidFill>
              </a:rPr>
              <a:t> </a:t>
            </a:r>
            <a:r>
              <a:rPr lang="ru-RU" smtClean="0">
                <a:solidFill>
                  <a:schemeClr val="bg1"/>
                </a:solidFill>
              </a:rPr>
              <a:t>ФЕВРАЛЬ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2026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9" y="4556829"/>
            <a:ext cx="8856983" cy="2276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323528" y="5879594"/>
            <a:ext cx="2934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ПРИХОДИТЕ, МЫ ВАС ЖДЕМ</a:t>
            </a:r>
            <a:r>
              <a:rPr lang="ru-RU" sz="1000" dirty="0">
                <a:solidFill>
                  <a:schemeClr val="bg1"/>
                </a:solidFill>
              </a:rPr>
              <a:t>!</a:t>
            </a:r>
          </a:p>
          <a:p>
            <a:r>
              <a:rPr lang="ru-RU" sz="1000" dirty="0">
                <a:solidFill>
                  <a:schemeClr val="bg1"/>
                </a:solidFill>
              </a:rPr>
              <a:t>Наши контакты</a:t>
            </a:r>
            <a:r>
              <a:rPr lang="ru-RU" sz="1000" dirty="0" smtClean="0">
                <a:solidFill>
                  <a:schemeClr val="bg1"/>
                </a:solidFill>
              </a:rPr>
              <a:t>: 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Адрес</a:t>
            </a:r>
            <a:r>
              <a:rPr lang="ru-RU" sz="1000" dirty="0" smtClean="0">
                <a:solidFill>
                  <a:schemeClr val="bg1"/>
                </a:solidFill>
              </a:rPr>
              <a:t>:  г. </a:t>
            </a:r>
            <a:r>
              <a:rPr lang="ru-RU" sz="1000" smtClean="0">
                <a:solidFill>
                  <a:schemeClr val="bg1"/>
                </a:solidFill>
              </a:rPr>
              <a:t>Красноуральск Советская </a:t>
            </a:r>
            <a:r>
              <a:rPr lang="ru-RU" sz="1000" dirty="0" smtClean="0">
                <a:solidFill>
                  <a:schemeClr val="bg1"/>
                </a:solidFill>
              </a:rPr>
              <a:t>4</a:t>
            </a:r>
            <a:r>
              <a:rPr lang="ru-RU" sz="1000" dirty="0">
                <a:solidFill>
                  <a:schemeClr val="bg1"/>
                </a:solidFill>
              </a:rPr>
              <a:t/>
            </a:r>
            <a:br>
              <a:rPr lang="ru-RU" sz="1000" dirty="0">
                <a:solidFill>
                  <a:schemeClr val="bg1"/>
                </a:solidFill>
              </a:rPr>
            </a:br>
            <a:r>
              <a:rPr lang="ru-RU" sz="1000">
                <a:solidFill>
                  <a:schemeClr val="bg1"/>
                </a:solidFill>
              </a:rPr>
              <a:t>Контактный </a:t>
            </a:r>
            <a:r>
              <a:rPr lang="ru-RU" sz="1000" smtClean="0">
                <a:solidFill>
                  <a:schemeClr val="bg1"/>
                </a:solidFill>
              </a:rPr>
              <a:t>номер 8(34343)2-11-24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ФИО</a:t>
            </a:r>
          </a:p>
        </p:txBody>
      </p:sp>
      <p:pic>
        <p:nvPicPr>
          <p:cNvPr id="2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235384" y="4673668"/>
            <a:ext cx="601642" cy="51655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384" y="6165304"/>
            <a:ext cx="657096" cy="668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8235384" y="5373216"/>
            <a:ext cx="58508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" dirty="0">
                <a:solidFill>
                  <a:schemeClr val="bg1"/>
                </a:solidFill>
              </a:rPr>
              <a:t>Отделение Фонда пенсионного</a:t>
            </a:r>
          </a:p>
          <a:p>
            <a:r>
              <a:rPr lang="ru-RU" sz="500" dirty="0">
                <a:solidFill>
                  <a:schemeClr val="bg1"/>
                </a:solidFill>
              </a:rPr>
              <a:t>и социального страхования РФ</a:t>
            </a:r>
          </a:p>
          <a:p>
            <a:r>
              <a:rPr lang="ru-RU" sz="500" dirty="0">
                <a:solidFill>
                  <a:schemeClr val="bg1"/>
                </a:solidFill>
              </a:rPr>
              <a:t>по Свердловской области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674005"/>
              </p:ext>
            </p:extLst>
          </p:nvPr>
        </p:nvGraphicFramePr>
        <p:xfrm>
          <a:off x="467543" y="1340767"/>
          <a:ext cx="7152455" cy="4578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585"/>
                <a:gridCol w="4393335"/>
                <a:gridCol w="1548535"/>
              </a:tblGrid>
              <a:tr h="23279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ДАТА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МЕРОПРИЯТИЕ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ВРЕМЯ</a:t>
                      </a:r>
                      <a:endParaRPr lang="ru-RU" sz="1000" dirty="0"/>
                    </a:p>
                  </a:txBody>
                  <a:tcPr/>
                </a:tc>
              </a:tr>
              <a:tr h="393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02.02.2026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 «Бодрячки»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7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03.02.2026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компьютерной грамотности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 (с собой коврик для занятий)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3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04.02.2026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Нейрогимнастика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2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05.02.2026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Мастер–класс по изготовлению открытки  в технике </a:t>
                      </a:r>
                      <a:r>
                        <a:rPr lang="ru-RU" sz="9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квиллинг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3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06.02.2026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воздухе)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6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09.02.2026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 «Бодрячки»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0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10.02.2026</a:t>
                      </a:r>
                      <a:endParaRPr lang="ru-RU" sz="10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компьютерной грамотности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 (с собой коврик для занятий)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11.02.2026</a:t>
                      </a:r>
                      <a:endParaRPr lang="ru-RU" sz="10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Дартс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07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12.02.2026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Мастер–класс </a:t>
                      </a:r>
                      <a:r>
                        <a:rPr lang="ru-RU" sz="90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пo</a:t>
                      </a: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изготовлению «</a:t>
                      </a:r>
                      <a:r>
                        <a:rPr lang="ru-RU" sz="900" dirty="0" err="1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Валентинки</a:t>
                      </a: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Лекция  от РГО «Знание» тема: «Живые символы России: история, ремесла,  народы»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10.00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11.00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4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343502" y="178366"/>
            <a:ext cx="2518182" cy="983928"/>
            <a:chOff x="512394" y="489204"/>
            <a:chExt cx="2518182" cy="983928"/>
          </a:xfrm>
        </p:grpSpPr>
        <p:pic>
          <p:nvPicPr>
            <p:cNvPr id="4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6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7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0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1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8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19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1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2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3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4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5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6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7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4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364088" y="108000"/>
            <a:ext cx="3528391" cy="165866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6678488" y="332656"/>
            <a:ext cx="1997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МЕРОПРИЯТИЯ НА </a:t>
            </a:r>
            <a:r>
              <a:rPr lang="ru-RU" dirty="0" smtClean="0">
                <a:solidFill>
                  <a:schemeClr val="bg1"/>
                </a:solidFill>
              </a:rPr>
              <a:t>ФЕВРАЛЬ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2026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277055"/>
            <a:ext cx="8784975" cy="23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323528" y="5735578"/>
            <a:ext cx="2862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ПРИХОДИТЕ, МЫ ВАС ЖДЕМ</a:t>
            </a:r>
            <a:r>
              <a:rPr lang="ru-RU" sz="1000" dirty="0">
                <a:solidFill>
                  <a:schemeClr val="bg1"/>
                </a:solidFill>
              </a:rPr>
              <a:t>!</a:t>
            </a:r>
          </a:p>
          <a:p>
            <a:r>
              <a:rPr lang="ru-RU" sz="1000" dirty="0">
                <a:solidFill>
                  <a:schemeClr val="bg1"/>
                </a:solidFill>
              </a:rPr>
              <a:t>Наши контакты:</a:t>
            </a:r>
          </a:p>
          <a:p>
            <a:r>
              <a:rPr lang="ru-RU" sz="1000" dirty="0" smtClean="0">
                <a:solidFill>
                  <a:schemeClr val="bg1"/>
                </a:solidFill>
              </a:rPr>
              <a:t>Адрес: Г. Красноуральск Советская 4 </a:t>
            </a:r>
            <a:r>
              <a:rPr lang="ru-RU" sz="1000" dirty="0">
                <a:solidFill>
                  <a:schemeClr val="bg1"/>
                </a:solidFill>
              </a:rPr>
              <a:t/>
            </a:r>
            <a:br>
              <a:rPr lang="ru-RU" sz="1000" dirty="0">
                <a:solidFill>
                  <a:schemeClr val="bg1"/>
                </a:solidFill>
              </a:rPr>
            </a:br>
            <a:r>
              <a:rPr lang="ru-RU" sz="1000" dirty="0">
                <a:solidFill>
                  <a:schemeClr val="bg1"/>
                </a:solidFill>
              </a:rPr>
              <a:t>Контактный </a:t>
            </a:r>
            <a:r>
              <a:rPr lang="ru-RU" sz="1000" dirty="0" smtClean="0">
                <a:solidFill>
                  <a:schemeClr val="bg1"/>
                </a:solidFill>
              </a:rPr>
              <a:t>номер 8(34343)2-11-24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ФИО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4644429"/>
            <a:ext cx="60325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7812360" y="5157193"/>
            <a:ext cx="81927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chemeClr val="bg1"/>
                </a:solidFill>
              </a:rPr>
              <a:t>Отделение </a:t>
            </a:r>
            <a:r>
              <a:rPr lang="ru-RU" sz="500" dirty="0">
                <a:solidFill>
                  <a:schemeClr val="bg1"/>
                </a:solidFill>
              </a:rPr>
              <a:t>Фонда пенсионного</a:t>
            </a:r>
          </a:p>
          <a:p>
            <a:r>
              <a:rPr lang="ru-RU" sz="500" dirty="0">
                <a:solidFill>
                  <a:schemeClr val="bg1"/>
                </a:solidFill>
              </a:rPr>
              <a:t>и социального страхования РФ</a:t>
            </a:r>
          </a:p>
          <a:p>
            <a:r>
              <a:rPr lang="ru-RU" sz="500" dirty="0">
                <a:solidFill>
                  <a:schemeClr val="bg1"/>
                </a:solidFill>
              </a:rPr>
              <a:t>по </a:t>
            </a:r>
            <a:r>
              <a:rPr lang="ru-RU" sz="500" dirty="0" smtClean="0">
                <a:solidFill>
                  <a:schemeClr val="bg1"/>
                </a:solidFill>
              </a:rPr>
              <a:t>Свердловской области</a:t>
            </a:r>
            <a:endParaRPr lang="ru-RU" sz="500" dirty="0">
              <a:solidFill>
                <a:schemeClr val="bg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415" y="5764649"/>
            <a:ext cx="86518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438339"/>
              </p:ext>
            </p:extLst>
          </p:nvPr>
        </p:nvGraphicFramePr>
        <p:xfrm>
          <a:off x="763173" y="1275645"/>
          <a:ext cx="6833163" cy="4380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112"/>
                <a:gridCol w="3889448"/>
                <a:gridCol w="1620603"/>
              </a:tblGrid>
              <a:tr h="281147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МЕРОПРИЯТИЕ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ВРЕМЯ</a:t>
                      </a:r>
                      <a:endParaRPr lang="ru-RU" sz="1100" dirty="0"/>
                    </a:p>
                  </a:txBody>
                  <a:tcPr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Мастер–класс пo изготовлению магнитов  к 23 февраля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 «Бодрячки»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пенсионной грамотности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начинающих(с собой коврик для занятий)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12:00</a:t>
                      </a: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 здоровья: « Обучение измерения артериального давления»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Игра крестики нолики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 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 «Бодрячки»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 Настольные игры ( лото, домино и др.)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день: «Упражнения для тела и настроения».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Квиз игра «Масленица»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27.02.2026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 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0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491</Words>
  <Application>Microsoft Office PowerPoint</Application>
  <PresentationFormat>Экран (4:3)</PresentationFormat>
  <Paragraphs>124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Новоселова Ольга Анатольевна</dc:creator>
  <cp:lastModifiedBy>Новоселова Ольга Анатольевна</cp:lastModifiedBy>
  <cp:revision>18</cp:revision>
  <dcterms:created xsi:type="dcterms:W3CDTF">2026-01-12T07:20:14Z</dcterms:created>
  <dcterms:modified xsi:type="dcterms:W3CDTF">2026-01-28T04:03:43Z</dcterms:modified>
</cp:coreProperties>
</file>