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2"/>
    <p:sldId id="257" r:id="rId3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474" y="18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>
          <a:xfrm>
            <a:off x="111125" y="6967220"/>
            <a:ext cx="7345680" cy="36169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/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4006850" y="316976"/>
            <a:ext cx="31324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/>
            </a:r>
            <a:br>
              <a:rPr lang="ru-RU" spc="-10" dirty="0" smtClean="0"/>
            </a:b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/>
          <p:cNvSpPr txBox="1"/>
          <p:nvPr/>
        </p:nvSpPr>
        <p:spPr>
          <a:xfrm>
            <a:off x="219710" y="8441690"/>
            <a:ext cx="5523230" cy="218249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6000"/>
              </a:lnSpc>
              <a:spcBef>
                <a:spcPts val="1375"/>
              </a:spcBef>
            </a:pP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6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6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600" dirty="0">
              <a:latin typeface="Calibri"/>
              <a:cs typeface="Calibri"/>
            </a:endParaRPr>
          </a:p>
          <a:p>
            <a:pPr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Адрес: г.Североуральск. ул.Ленина д.10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Контактный номер +79089132883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Бальзамова А.В,</a:t>
            </a:r>
            <a:endParaRPr sz="13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466465" y="7361555"/>
            <a:ext cx="3649980" cy="857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13000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lang="ru-RU" altLang="en-US"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четверг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0</a:t>
            </a:r>
            <a:r>
              <a:rPr lang="ru-RU" altLang="en-US"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8: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17:30</a:t>
            </a:r>
            <a:r>
              <a:rPr lang="ru-RU" altLang="en-US" sz="16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</a:p>
          <a:p>
            <a:pPr marR="5080">
              <a:lnSpc>
                <a:spcPct val="113000"/>
              </a:lnSpc>
              <a:spcBef>
                <a:spcPts val="100"/>
              </a:spcBef>
            </a:pPr>
            <a:r>
              <a:rPr lang="ru-RU" altLang="en-US" sz="1600" b="1" dirty="0">
                <a:latin typeface="Calibri"/>
                <a:cs typeface="Calibri"/>
                <a:sym typeface="+mn-ea"/>
              </a:rPr>
              <a:t>пятница 8:30 - 16.30</a:t>
            </a:r>
            <a:endParaRPr sz="1600" b="1" dirty="0">
              <a:latin typeface="Calibri"/>
              <a:cs typeface="Calibri"/>
            </a:endParaRPr>
          </a:p>
        </p:txBody>
      </p:sp>
      <p:grpSp>
        <p:nvGrpSpPr>
          <p:cNvPr id="104" name="Группа 103"/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69052" y="794893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476416" y="8242134"/>
            <a:ext cx="601642" cy="5165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126498"/>
              </p:ext>
            </p:extLst>
          </p:nvPr>
        </p:nvGraphicFramePr>
        <p:xfrm>
          <a:off x="349250" y="2077720"/>
          <a:ext cx="6875145" cy="5362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1230"/>
                <a:gridCol w="4841240"/>
                <a:gridCol w="1082675"/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35877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cs typeface="SimSun" charset="0"/>
                        </a:rPr>
                        <a:t>02.02.26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Свободноепосещение. Изготовление сухого душа для бойцов СВО.</a:t>
                      </a: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1</a:t>
                      </a:r>
                      <a:r>
                        <a:rPr lang="ru-RU" altLang="en-US" sz="1100" b="0">
                          <a:latin typeface="Times New Roman" charset="0"/>
                          <a:cs typeface="SimSun" charset="0"/>
                        </a:rPr>
                        <a:t>3</a:t>
                      </a: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.00 </a:t>
                      </a: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</a:tr>
              <a:tr h="50292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cs typeface="SimSun" charset="0"/>
                        </a:rPr>
                        <a:t>03.02.</a:t>
                      </a: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26</a:t>
                      </a: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100">
                          <a:latin typeface="Times New Roman" charset="0"/>
                          <a:cs typeface="SimSun" charset="0"/>
                          <a:sym typeface="+mn-ea"/>
                        </a:rPr>
                        <a:t>Просмотр</a:t>
                      </a:r>
                      <a:r>
                        <a:rPr lang="ru-RU" altLang="en-US" sz="1100">
                          <a:latin typeface="Times New Roman" charset="0"/>
                          <a:cs typeface="SimSun" charset="0"/>
                          <a:sym typeface="+mn-ea"/>
                        </a:rPr>
                        <a:t> </a:t>
                      </a:r>
                      <a:r>
                        <a:rPr lang="en-US" sz="1100">
                          <a:latin typeface="Times New Roman" charset="0"/>
                          <a:cs typeface="SimSun" charset="0"/>
                          <a:sym typeface="+mn-ea"/>
                        </a:rPr>
                        <a:t>фильма от РГО,обсуждение.</a:t>
                      </a:r>
                    </a:p>
                    <a:p>
                      <a:pPr indent="0">
                        <a:buNone/>
                      </a:pPr>
                      <a:endParaRPr lang="en-US" sz="1100">
                        <a:latin typeface="Times New Roman" charset="0"/>
                        <a:cs typeface="SimSun" charset="0"/>
                        <a:sym typeface="+mn-ea"/>
                      </a:endParaRPr>
                    </a:p>
                    <a:p>
                      <a:pPr indent="0">
                        <a:buNone/>
                      </a:pPr>
                      <a:endParaRPr lang="ru-RU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1</a:t>
                      </a:r>
                      <a:r>
                        <a:rPr lang="ru-RU" altLang="en-US" sz="1100" b="0">
                          <a:latin typeface="Times New Roman" charset="0"/>
                          <a:cs typeface="SimSun" charset="0"/>
                        </a:rPr>
                        <a:t>1.00</a:t>
                      </a:r>
                    </a:p>
                    <a:p>
                      <a:pPr indent="0">
                        <a:buNone/>
                      </a:pP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</a:tr>
              <a:tr h="34861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cs typeface="SimSun" charset="0"/>
                        </a:rPr>
                        <a:t>04.02</a:t>
                      </a: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.26</a:t>
                      </a: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Йога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1</a:t>
                      </a:r>
                      <a:r>
                        <a:rPr lang="ru-RU" altLang="en-US" sz="1100" b="0">
                          <a:latin typeface="Times New Roman" charset="0"/>
                          <a:cs typeface="SimSun" charset="0"/>
                        </a:rPr>
                        <a:t>4.00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</a:tr>
              <a:tr h="29972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cs typeface="SimSun" charset="0"/>
                        </a:rPr>
                        <a:t>05.02.</a:t>
                      </a: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26</a:t>
                      </a: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cs typeface="SimSun" charset="0"/>
                        </a:rPr>
                        <a:t>Мероприятие по Федеральному проекту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1</a:t>
                      </a:r>
                      <a:r>
                        <a:rPr lang="ru-RU" altLang="en-US" sz="1100" b="0">
                          <a:latin typeface="Times New Roman" charset="0"/>
                          <a:cs typeface="SimSun" charset="0"/>
                        </a:rPr>
                        <a:t>2</a:t>
                      </a: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.00 </a:t>
                      </a: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</a:tr>
              <a:tr h="34925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cs typeface="SimSun" charset="0"/>
                        </a:rPr>
                        <a:t>06.02</a:t>
                      </a: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.26</a:t>
                      </a: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cs typeface="SimSun" charset="0"/>
                        </a:rPr>
                        <a:t>Мастер - класс в краеведческом Североуральском музее по лепке изделий из глины.</a:t>
                      </a: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 </a:t>
                      </a: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14.00</a:t>
                      </a:r>
                    </a:p>
                  </a:txBody>
                  <a:tcPr marL="68580" marR="68580" marT="0" marB="0"/>
                </a:tc>
              </a:tr>
              <a:tr h="53911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cs typeface="SimSun" charset="0"/>
                        </a:rPr>
                        <a:t>09.02.</a:t>
                      </a: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26</a:t>
                      </a: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Урок компьютерной грамотности.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10.00</a:t>
                      </a:r>
                    </a:p>
                  </a:txBody>
                  <a:tcPr marL="68580" marR="68580" marT="0" marB="0"/>
                </a:tc>
              </a:tr>
              <a:tr h="34925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cs typeface="SimSun" charset="0"/>
                        </a:rPr>
                        <a:t>10.02.</a:t>
                      </a: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26</a:t>
                      </a: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День памяти Александра Сергеевича Пушкина. Выставка,стихи.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13.30</a:t>
                      </a:r>
                    </a:p>
                  </a:txBody>
                  <a:tcPr marL="68580" marR="68580" marT="0" marB="0"/>
                </a:tc>
              </a:tr>
              <a:tr h="47688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cs typeface="SimSun" charset="0"/>
                        </a:rPr>
                        <a:t>11.02</a:t>
                      </a: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.26</a:t>
                      </a: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>
                          <a:latin typeface="Times New Roman" charset="0"/>
                          <a:ea typeface="SimSun" charset="0"/>
                          <a:sym typeface="+mn-ea"/>
                        </a:rPr>
                        <a:t>Тренинги с элементами игры,дискуссии на тему счастливое одиночества,приурочено к дню счастливого одиночества.</a:t>
                      </a:r>
                      <a:endParaRPr lang="ru-RU" altLang="en-US" sz="1100" b="0">
                        <a:latin typeface="Times New Roman" charset="0"/>
                        <a:ea typeface="SimSun" charset="0"/>
                      </a:endParaRPr>
                    </a:p>
                    <a:p>
                      <a:pPr indent="0">
                        <a:buNone/>
                      </a:pPr>
                      <a:endParaRPr lang="en-US" sz="1100" b="0">
                        <a:latin typeface="Times New Roman" charset="0"/>
                        <a:cs typeface="SimSun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Йога</a:t>
                      </a: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13.00</a:t>
                      </a:r>
                    </a:p>
                    <a:p>
                      <a:pPr indent="0">
                        <a:buNone/>
                      </a:pPr>
                      <a:endParaRPr lang="ru-RU" altLang="en-US" sz="1100" b="0">
                        <a:latin typeface="Times New Roman" charset="0"/>
                        <a:ea typeface="SimSun" charset="0"/>
                      </a:endParaRPr>
                    </a:p>
                    <a:p>
                      <a:pPr indent="0">
                        <a:buNone/>
                      </a:pPr>
                      <a:endParaRPr lang="ru-RU" altLang="en-US" sz="1100" b="0">
                        <a:latin typeface="Times New Roman" charset="0"/>
                        <a:ea typeface="SimSun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15.00</a:t>
                      </a:r>
                    </a:p>
                  </a:txBody>
                  <a:tcPr marL="68580" marR="68580" marT="0" marB="0"/>
                </a:tc>
              </a:tr>
              <a:tr h="50292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cs typeface="SimSun" charset="0"/>
                        </a:rPr>
                        <a:t>12.02.</a:t>
                      </a: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26</a:t>
                      </a: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dirty="0" smtClean="0">
                          <a:latin typeface="Times New Roman" charset="0"/>
                          <a:cs typeface="SimSun" charset="0"/>
                          <a:sym typeface="+mn-ea"/>
                        </a:rPr>
                        <a:t>«Живые символы России: история, ремесла, народы»</a:t>
                      </a:r>
                    </a:p>
                    <a:p>
                      <a:pPr indent="0">
                        <a:buNone/>
                      </a:pPr>
                      <a:r>
                        <a:rPr lang="ru-RU" altLang="en-US" sz="1100" smtClean="0">
                          <a:latin typeface="Times New Roman" charset="0"/>
                          <a:cs typeface="SimSun" charset="0"/>
                          <a:sym typeface="+mn-ea"/>
                        </a:rPr>
                        <a:t>Мероприятие </a:t>
                      </a:r>
                      <a:r>
                        <a:rPr lang="ru-RU" altLang="en-US" sz="1100" dirty="0">
                          <a:latin typeface="Times New Roman" charset="0"/>
                          <a:cs typeface="SimSun" charset="0"/>
                          <a:sym typeface="+mn-ea"/>
                        </a:rPr>
                        <a:t>по Федеральному проекту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cs typeface="SimSun" charset="0"/>
                        </a:rPr>
                        <a:t>Бассейн</a:t>
                      </a:r>
                      <a:endParaRPr lang="en-US" sz="1100" b="0" dirty="0">
                        <a:latin typeface="Times New Roman" charset="0"/>
                        <a:cs typeface="SimSun" charset="0"/>
                      </a:endParaRPr>
                    </a:p>
                    <a:p>
                      <a:pPr indent="0">
                        <a:buNone/>
                      </a:pPr>
                      <a:endParaRPr lang="en-US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 smtClean="0">
                          <a:latin typeface="Times New Roman" charset="0"/>
                          <a:cs typeface="SimSun" charset="0"/>
                        </a:rPr>
                        <a:t>10.00</a:t>
                      </a:r>
                    </a:p>
                    <a:p>
                      <a:pPr indent="0">
                        <a:buNone/>
                      </a:pPr>
                      <a:r>
                        <a:rPr lang="ru-RU" altLang="en-US" sz="1100" b="0" dirty="0" smtClean="0">
                          <a:latin typeface="Times New Roman" charset="0"/>
                          <a:cs typeface="SimSun" charset="0"/>
                        </a:rPr>
                        <a:t>12.00</a:t>
                      </a:r>
                      <a:endParaRPr lang="ru-RU" altLang="en-US" sz="1100" b="0" dirty="0">
                        <a:latin typeface="Times New Roman" charset="0"/>
                        <a:cs typeface="SimSun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  <a:cs typeface="SimSun" charset="0"/>
                        </a:rPr>
                        <a:t>15.00</a:t>
                      </a:r>
                    </a:p>
                  </a:txBody>
                  <a:tcPr marL="68580" marR="68580" marT="0" marB="0"/>
                </a:tc>
              </a:tr>
              <a:tr h="35941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cs typeface="SimSun" charset="0"/>
                        </a:rPr>
                        <a:t>13.02</a:t>
                      </a: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.26</a:t>
                      </a: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Час пенсионной грамотности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cs typeface="SimSun" charset="0"/>
                        </a:rPr>
                        <a:t>13.30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6" name="object 45"/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вердловской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области</a:t>
            </a:r>
            <a:endParaRPr sz="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>
          <a:xfrm>
            <a:off x="111125" y="6967220"/>
            <a:ext cx="7345680" cy="36169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/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000" spc="-10" dirty="0"/>
              <a:t>МЕРОПРИЯТИЯ </a:t>
            </a:r>
            <a:r>
              <a:rPr sz="2000" dirty="0"/>
              <a:t>НА</a:t>
            </a:r>
            <a:r>
              <a:rPr sz="2000" spc="-5" dirty="0"/>
              <a:t> </a:t>
            </a:r>
            <a:r>
              <a:rPr lang="ru-RU" sz="2000" spc="-10" dirty="0" smtClean="0"/>
              <a:t>ФЕВРАЛЬ</a:t>
            </a:r>
            <a:endParaRPr sz="2000"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/>
          <p:cNvSpPr txBox="1"/>
          <p:nvPr/>
        </p:nvSpPr>
        <p:spPr>
          <a:xfrm>
            <a:off x="314960" y="8410575"/>
            <a:ext cx="5453380" cy="1865630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6000"/>
              </a:lnSpc>
              <a:spcBef>
                <a:spcPts val="1375"/>
              </a:spcBef>
            </a:pP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6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6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6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 г.Североуральск. ул.Ленина д.10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 +79089132883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Бальзамова А.В,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492500" y="7327900"/>
            <a:ext cx="3615690" cy="1148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13000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lang="ru-RU" altLang="en-US"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четверг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0</a:t>
            </a:r>
            <a:r>
              <a:rPr lang="ru-RU" altLang="en-US"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8: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17:30</a:t>
            </a:r>
            <a:r>
              <a:rPr lang="ru-RU" altLang="en-US" sz="16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</a:p>
          <a:p>
            <a:pPr marR="5080">
              <a:lnSpc>
                <a:spcPct val="113000"/>
              </a:lnSpc>
              <a:spcBef>
                <a:spcPts val="100"/>
              </a:spcBef>
            </a:pPr>
            <a:r>
              <a:rPr lang="ru-RU" altLang="en-US" sz="1600" b="1" dirty="0">
                <a:latin typeface="Calibri"/>
                <a:cs typeface="Calibri"/>
                <a:sym typeface="+mn-ea"/>
              </a:rPr>
              <a:t>пятница 8:30 - 16.30</a:t>
            </a:r>
            <a:endParaRPr sz="1600" dirty="0">
              <a:latin typeface="Calibri"/>
              <a:cs typeface="Calibri"/>
            </a:endParaRPr>
          </a:p>
          <a:p>
            <a:pPr marL="12700" marR="5080" indent="1948815" algn="l">
              <a:lnSpc>
                <a:spcPct val="113000"/>
              </a:lnSpc>
              <a:spcBef>
                <a:spcPts val="100"/>
              </a:spcBef>
            </a:pPr>
            <a:endParaRPr lang="ru-RU" altLang="" sz="1600" b="1" dirty="0">
              <a:latin typeface="Calibri"/>
              <a:cs typeface="Calibri"/>
            </a:endParaRPr>
          </a:p>
        </p:txBody>
      </p:sp>
      <p:grpSp>
        <p:nvGrpSpPr>
          <p:cNvPr id="104" name="Группа 103"/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292852" y="7884795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399581" y="8193874"/>
            <a:ext cx="601642" cy="5165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94247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49250" y="2077881"/>
          <a:ext cx="6790065" cy="5236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9800"/>
                <a:gridCol w="4657090"/>
                <a:gridCol w="11931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cs typeface="SimSun" charset="0"/>
                        </a:rPr>
                        <a:t>16.02.</a:t>
                      </a: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26</a:t>
                      </a: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Мероприятие в честь темы года  Единство народов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 </a:t>
                      </a:r>
                      <a:r>
                        <a:rPr lang="ru-RU" altLang="en-US" sz="1100" b="0">
                          <a:latin typeface="Times New Roman" charset="0"/>
                          <a:cs typeface="SimSun" charset="0"/>
                        </a:rPr>
                        <a:t>15.00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cs typeface="SimSun" charset="0"/>
                        </a:rPr>
                        <a:t>17.02</a:t>
                      </a: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.26</a:t>
                      </a: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День Российских студенческих отрядов.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14.00</a:t>
                      </a:r>
                    </a:p>
                  </a:txBody>
                  <a:tcPr marL="68580" marR="68580" marT="0" marB="0"/>
                </a:tc>
              </a:tr>
              <a:tr h="38481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cs typeface="SimSun" charset="0"/>
                        </a:rPr>
                        <a:t>18.02</a:t>
                      </a: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.26</a:t>
                      </a: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Йога</a:t>
                      </a: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15.00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cs typeface="SimSun" charset="0"/>
                        </a:rPr>
                        <a:t>19.02</a:t>
                      </a: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.26</a:t>
                      </a: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>
                          <a:latin typeface="Times New Roman" charset="0"/>
                          <a:cs typeface="SimSun" charset="0"/>
                          <a:sym typeface="+mn-ea"/>
                        </a:rPr>
                        <a:t>Мероприятие по Федеральному проекту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>
                        <a:buNone/>
                      </a:pPr>
                      <a:endParaRPr lang="ru-RU" altLang="en-US" sz="1100" b="0">
                        <a:latin typeface="Times New Roman" charset="0"/>
                        <a:ea typeface="SimSun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Бассейн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  <a:cs typeface="SimSun" charset="0"/>
                        </a:rPr>
                        <a:t>12.00</a:t>
                      </a:r>
                    </a:p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  <a:cs typeface="SimSun" charset="0"/>
                        </a:rPr>
                        <a:t>15.00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cs typeface="SimSun" charset="0"/>
                        </a:rPr>
                        <a:t>20.02.</a:t>
                      </a:r>
                      <a:r>
                        <a:rPr lang="en-US" sz="1100" b="0">
                          <a:latin typeface="Times New Roman" charset="0"/>
                          <a:cs typeface="SimSun" charset="0"/>
                        </a:rPr>
                        <a:t>.26</a:t>
                      </a: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Конкурсная программа в честь 23 февраля.</a:t>
                      </a:r>
                    </a:p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«Я бы в армию пошла,пусть меня научат»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13.30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24.02.26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Бассейн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14.00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25.02.26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Йога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15.00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26.02.26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>
                          <a:latin typeface="Times New Roman" charset="0"/>
                          <a:cs typeface="SimSun" charset="0"/>
                          <a:sym typeface="+mn-ea"/>
                        </a:rPr>
                        <a:t>Мероприятие по Федеральному проекту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>
                        <a:buNone/>
                      </a:pPr>
                      <a:endParaRPr lang="ru-RU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12.00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27.02.26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Международный день белого медведя. Посещение выставки центральной муниципальной библиотеке.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13.00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6" name="object 45"/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вердловской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области</a:t>
            </a:r>
            <a:endParaRPr sz="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1412</TotalTime>
  <Words>289</Words>
  <Application>Microsoft Office PowerPoint</Application>
  <PresentationFormat>Произвольный</PresentationFormat>
  <Paragraphs>100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Авдонина Дарья Андреевна</cp:lastModifiedBy>
  <cp:revision>20</cp:revision>
  <dcterms:created xsi:type="dcterms:W3CDTF">2026-01-22T05:18:56Z</dcterms:created>
  <dcterms:modified xsi:type="dcterms:W3CDTF">2026-01-23T05:59:00Z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2025-11-06T20:00:00Z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2025-11-06T20:00:00Z</vt:filetime>
  </property>
  <property fmtid="{D5CDD505-2E9C-101B-9397-08002B2CF9AE}" pid="5" name="Producer">
    <vt:lpwstr>Adobe PDF Library 17.0</vt:lpwstr>
  </property>
  <property fmtid="{D5CDD505-2E9C-101B-9397-08002B2CF9AE}" pid="6" name="ICV">
    <vt:lpwstr/>
  </property>
  <property fmtid="{D5CDD505-2E9C-101B-9397-08002B2CF9AE}" pid="7" name="KSOProductBuildVer">
    <vt:lpwstr>1049-11.1.0.11723</vt:lpwstr>
  </property>
</Properties>
</file>