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3"/>
    <p:sldId id="264" r:id="rId4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878" y="25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4483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32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280268" y="0"/>
            <a:ext cx="3274483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320"/>
            </a:lvl1pPr>
          </a:lstStyle>
          <a:p>
            <a:fld id="{96285ADB-1465-4FCF-8D1B-E067E37D3CEE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10156874"/>
            <a:ext cx="3274483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32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280268" y="10156874"/>
            <a:ext cx="3274483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320"/>
            </a:lvl1pPr>
          </a:lstStyle>
          <a:p>
            <a:fld id="{F7A9B2AF-2D09-4280-84D1-4F6D53786F2B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4483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0268" y="0"/>
            <a:ext cx="3274483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0230" y="1336675"/>
            <a:ext cx="6416040" cy="360902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6199"/>
            <a:ext cx="6045200" cy="4210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74"/>
            <a:ext cx="3274483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0268" y="10156874"/>
            <a:ext cx="3274483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20.png"/><Relationship Id="rId2" Type="http://schemas.openxmlformats.org/officeDocument/2006/relationships/image" Target="../media/image2.png"/><Relationship Id="rId19" Type="http://schemas.openxmlformats.org/officeDocument/2006/relationships/image" Target="../media/image19.png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20.png"/><Relationship Id="rId2" Type="http://schemas.openxmlformats.org/officeDocument/2006/relationships/image" Target="../media/image2.png"/><Relationship Id="rId19" Type="http://schemas.openxmlformats.org/officeDocument/2006/relationships/image" Target="../media/image19.png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125" y="6967220"/>
            <a:ext cx="7345680" cy="3616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794125" y="316865"/>
            <a:ext cx="334518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219710" y="8441690"/>
            <a:ext cx="5523230" cy="218249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г.Североуральск. ул.Ленина д.10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Контактный номер +79089132883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Бальзамова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А.В.</a:t>
            </a:r>
            <a:endParaRPr sz="13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66465" y="7361555"/>
            <a:ext cx="3649980" cy="857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8: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17:30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endParaRPr lang="ru-RU" altLang="en-US" sz="1600" b="1" spc="-20" dirty="0">
              <a:solidFill>
                <a:srgbClr val="58595B"/>
              </a:solidFill>
              <a:latin typeface="Calibri"/>
              <a:cs typeface="Calibri"/>
              <a:sym typeface="+mn-ea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 dirty="0">
                <a:latin typeface="Calibri"/>
                <a:cs typeface="Calibri"/>
                <a:sym typeface="+mn-ea"/>
              </a:rPr>
              <a:t>пятница 8:30 - 16.30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69052" y="794893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476416" y="824213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342" y="961393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9250" y="2077720"/>
          <a:ext cx="6910070" cy="5289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310"/>
                <a:gridCol w="4699000"/>
                <a:gridCol w="1254760"/>
              </a:tblGrid>
              <a:tr h="90043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3530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01.06.2026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анятия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на 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тренажерах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Посещение праздника на площади Мира в день защиты детей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13.00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495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02.06.2026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Заворохина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13.00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4353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03.06.2026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Й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ога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15.00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65976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04.06.2026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Бассейн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13.00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4417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05.06.2026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Танцуй играй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5308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08.06.2026</a:t>
                      </a: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анятия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на 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тренажерах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34353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09.06.2026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Бассейн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13.00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4699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10.06.2026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  <a:cs typeface="SimSun" charset="0"/>
                        </a:rPr>
                        <a:t>Йога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15.00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495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11.06.2026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Посещение праздничного концерта к дню России в ДК «Современник»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  <a:cs typeface="SimSun" charset="0"/>
                        </a:rPr>
                        <a:t>17.00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5369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15.06.2026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анятия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на 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тренажерах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31615" y="108001"/>
            <a:ext cx="3628035" cy="1364362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125" y="6967220"/>
            <a:ext cx="7345680" cy="36169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794125" y="316865"/>
            <a:ext cx="334518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219710" y="8441690"/>
            <a:ext cx="5523230" cy="218249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г.Североуральск. ул.Ленина д.10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Контактный номер +79089132883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Бальзамова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А.В.</a:t>
            </a:r>
            <a:endParaRPr sz="13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66465" y="7328580"/>
            <a:ext cx="3649980" cy="857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четверг </a:t>
            </a:r>
            <a:r>
              <a:rPr sz="1600" b="1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8:</a:t>
            </a:r>
            <a:r>
              <a:rPr sz="1600" b="1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30</a:t>
            </a:r>
            <a:r>
              <a:rPr sz="1600" b="1" spc="-5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17:30</a:t>
            </a:r>
            <a:r>
              <a:rPr lang="ru-RU" altLang="en-US" sz="1600" b="1" spc="-20" dirty="0">
                <a:solidFill>
                  <a:schemeClr val="tx1"/>
                </a:solidFill>
                <a:latin typeface="Calibri"/>
                <a:cs typeface="Calibri"/>
                <a:sym typeface="+mn-ea"/>
              </a:rPr>
              <a:t> </a:t>
            </a:r>
            <a:endParaRPr lang="ru-RU" altLang="en-US" sz="1600" b="1" spc="-20" dirty="0">
              <a:solidFill>
                <a:schemeClr val="tx1"/>
              </a:solidFill>
              <a:latin typeface="Calibri"/>
              <a:cs typeface="Calibri"/>
              <a:sym typeface="+mn-ea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 dirty="0">
                <a:latin typeface="Calibri"/>
                <a:cs typeface="Calibri"/>
                <a:sym typeface="+mn-ea"/>
              </a:rPr>
              <a:t>пятница 8:30 - 16.30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69052" y="794893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476416" y="824213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342" y="961393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9250" y="1612900"/>
          <a:ext cx="6903720" cy="517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5040"/>
                <a:gridCol w="4750435"/>
                <a:gridCol w="1198245"/>
              </a:tblGrid>
              <a:tr h="10541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4140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16.06.2026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2476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17.06.2026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Йога</a:t>
                      </a:r>
                      <a:endParaRPr lang="ru-RU" altLang="en-US" sz="1100" b="0" dirty="0" smtClean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15.00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4013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18.06.2026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8671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</a:rPr>
                        <a:t>19.06.2026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Ш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  <a:cs typeface="SimSun" charset="0"/>
                        </a:rPr>
                        <a:t>кола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здоровья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40259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dirty="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22.06.2026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анятия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на 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тренажерах</a:t>
                      </a:r>
                      <a:endParaRPr lang="ru-RU" altLang="en-US" sz="1100" b="0" dirty="0" smtClean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РО </a:t>
                      </a:r>
                      <a:r>
                        <a:rPr lang="ru-RU" altLang="en-US" sz="1100" b="0" smtClean="0">
                          <a:latin typeface="Times New Roman" charset="0"/>
                          <a:ea typeface="SimSun" charset="0"/>
                        </a:rPr>
                        <a:t>«Знание» День памяти и скорби – день начала Великой Отечественной войны (1941 год; 85 лет)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 smtClean="0">
                        <a:latin typeface="Times New Roman" charset="0"/>
                        <a:ea typeface="SimSun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12.00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2730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23.06.2026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3401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24.06.2026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Й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ога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15.00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4908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>
                          <a:latin typeface="Times New Roman" charset="0"/>
                          <a:ea typeface="SimSun" charset="0"/>
                          <a:cs typeface="SimSun" charset="0"/>
                          <a:sym typeface="+mn-ea"/>
                        </a:rPr>
                        <a:t>25.06.2026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100" b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  <a:tr h="3352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26.06.2026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Ш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кола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здоровья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3352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29.06.2026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З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анятия </a:t>
                      </a: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на </a:t>
                      </a:r>
                      <a:r>
                        <a:rPr lang="ru-RU" altLang="en-US" sz="1100" b="0" dirty="0" smtClean="0">
                          <a:latin typeface="Times New Roman" charset="0"/>
                          <a:ea typeface="SimSun" charset="0"/>
                        </a:rPr>
                        <a:t>тренажерах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</a:tr>
              <a:tr h="3352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ru-RU" altLang="en-US" sz="1100" b="0">
                          <a:latin typeface="Times New Roman" charset="0"/>
                          <a:ea typeface="SimSun" charset="0"/>
                          <a:cs typeface="SimSun" charset="0"/>
                        </a:rPr>
                        <a:t>30.06.2026</a:t>
                      </a:r>
                      <a:endParaRPr lang="ru-RU" altLang="en-US" sz="1100" b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</a:rPr>
                        <a:t>Оздоровительная физкультура в спортивном комплексе «Сокол»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ru-RU" altLang="en-US" sz="1100" b="0" dirty="0">
                          <a:latin typeface="Times New Roman" charset="0"/>
                          <a:ea typeface="SimSun" charset="0"/>
                          <a:cs typeface="SimSun" charset="0"/>
                        </a:rPr>
                        <a:t>10.00</a:t>
                      </a:r>
                      <a:endParaRPr lang="ru-RU" altLang="en-US" sz="1100" b="0" dirty="0">
                        <a:latin typeface="Times New Roman" charset="0"/>
                        <a:ea typeface="SimSun" charset="0"/>
                        <a:cs typeface="SimSu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1743</Words>
  <Application>WPS Presentation</Application>
  <PresentationFormat>Произвольный</PresentationFormat>
  <Paragraphs>186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DejaVu Sans</vt:lpstr>
      <vt:lpstr>Times New Roman</vt:lpstr>
      <vt:lpstr>SimSun</vt:lpstr>
      <vt:lpstr>Microsoft YaHei</vt:lpstr>
      <vt:lpstr>Droid Sans Fallback</vt:lpstr>
      <vt:lpstr>Arial Unicode MS</vt:lpstr>
      <vt:lpstr>Office Theme</vt:lpstr>
      <vt:lpstr>2026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075balzamovaav@0075.PFR.RU</cp:lastModifiedBy>
  <cp:revision>37</cp:revision>
  <dcterms:created xsi:type="dcterms:W3CDTF">2026-05-29T05:24:26Z</dcterms:created>
  <dcterms:modified xsi:type="dcterms:W3CDTF">2026-05-29T05:24:26Z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2025-11-08T17:00:00Z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2025-11-08T17:00:00Z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