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18.xml.rels" ContentType="application/vnd.openxmlformats-package.relationships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3.xml" ContentType="application/vnd.openxmlformats-officedocument.presentationml.slideMaster+xml"/>
  <Override PartName="/ppt/theme/theme10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5.xml" ContentType="application/vnd.openxmlformats-officedocument.theme+xml"/>
  <Override PartName="/ppt/theme/theme9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24.xml" ContentType="application/vnd.openxmlformats-officedocument.theme+xml"/>
  <Override PartName="/ppt/theme/theme23.xml" ContentType="application/vnd.openxmlformats-officedocument.theme+xml"/>
  <Override PartName="/ppt/theme/theme17.xml" ContentType="application/vnd.openxmlformats-officedocument.theme+xml"/>
  <Override PartName="/ppt/theme/theme22.xml" ContentType="application/vnd.openxmlformats-officedocument.theme+xml"/>
  <Override PartName="/ppt/theme/theme16.xml" ContentType="application/vnd.openxmlformats-officedocument.theme+xml"/>
  <Override PartName="/ppt/theme/theme19.xml" ContentType="application/vnd.openxmlformats-officedocument.theme+xml"/>
  <Override PartName="/ppt/theme/theme21.xml" ContentType="application/vnd.openxmlformats-officedocument.theme+xml"/>
  <Override PartName="/ppt/theme/theme15.xml" ContentType="application/vnd.openxmlformats-officedocument.theme+xml"/>
  <Override PartName="/ppt/theme/theme11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0.xml" ContentType="application/vnd.openxmlformats-officedocument.theme+xml"/>
  <Override PartName="/ppt/theme/theme18.xml" ContentType="application/vnd.openxmlformats-officedocument.theme+xml"/>
  <Override PartName="/ppt/theme/theme8.xml" ContentType="application/vnd.openxmlformats-officedocument.theme+xml"/>
  <Override PartName="/ppt/theme/theme14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media/image13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4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17.png" ContentType="image/png"/>
  <Override PartName="/ppt/media/image9.png" ContentType="image/png"/>
  <Override PartName="/ppt/media/image6.png" ContentType="image/png"/>
  <Override PartName="/ppt/media/image1.png" ContentType="image/png"/>
  <Override PartName="/ppt/media/image10.png" ContentType="image/png"/>
  <Override PartName="/ppt/media/image16.png" ContentType="image/png"/>
  <Override PartName="/ppt/media/image3.png" ContentType="image/png"/>
  <Override PartName="/ppt/media/image2.png" ContentType="image/png"/>
  <Override PartName="/ppt/media/image11.png" ContentType="image/png"/>
  <Override PartName="/ppt/media/image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3" r:id="rId15"/>
    <p:sldMasterId id="2147483664" r:id="rId16"/>
    <p:sldMasterId id="2147483665" r:id="rId17"/>
    <p:sldMasterId id="2147483666" r:id="rId18"/>
    <p:sldMasterId id="2147483667" r:id="rId19"/>
    <p:sldMasterId id="2147483668" r:id="rId20"/>
    <p:sldMasterId id="2147483669" r:id="rId21"/>
    <p:sldMasterId id="2147483670" r:id="rId22"/>
    <p:sldMasterId id="2147483671" r:id="rId23"/>
    <p:sldMasterId id="2147483672" r:id="rId24"/>
    <p:sldMasterId id="2147483673" r:id="rId25"/>
  </p:sldMasterIdLst>
  <p:sldIdLst>
    <p:sldId id="256" r:id="rId26"/>
    <p:sldId id="257" r:id="rId2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" Target="slides/slide1.xml"/><Relationship Id="rId27" Type="http://schemas.openxmlformats.org/officeDocument/2006/relationships/slide" Target="slides/slide2.xml"/><Relationship Id="rId2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680" cy="1784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799680" cy="620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2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680" cy="1784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9680" cy="620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896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377640" y="5741280"/>
            <a:ext cx="679896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37764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386208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377640" y="574128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2676960" y="574128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976280" y="574128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680" cy="1784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9680" cy="620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896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7764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86208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77640" y="5741280"/>
            <a:ext cx="679896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896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77640" y="5741280"/>
            <a:ext cx="679896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7764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86208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377640" y="574128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2676960" y="574128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4976280" y="5741280"/>
            <a:ext cx="21884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896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37764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620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3862080" y="574128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8960" cy="178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862080" y="2502000"/>
            <a:ext cx="331704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377640" y="5741280"/>
            <a:ext cx="6798960" cy="295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11240" y="7000200"/>
            <a:ext cx="7337520" cy="3575520"/>
          </a:xfrm>
          <a:custGeom>
            <a:avLst/>
            <a:gdLst>
              <a:gd name="textAreaLeft" fmla="*/ 0 w 7337520"/>
              <a:gd name="textAreaRight" fmla="*/ 7338600 w 7337520"/>
              <a:gd name="textAreaTop" fmla="*/ 0 h 3575520"/>
              <a:gd name="textAreaBottom" fmla="*/ 3576600 h 35755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77" name="Group 2"/>
          <p:cNvGrpSpPr/>
          <p:nvPr/>
        </p:nvGrpSpPr>
        <p:grpSpPr>
          <a:xfrm>
            <a:off x="644400" y="8176320"/>
            <a:ext cx="1139760" cy="124560"/>
            <a:chOff x="644400" y="8176320"/>
            <a:chExt cx="1139760" cy="124560"/>
          </a:xfrm>
        </p:grpSpPr>
        <p:pic>
          <p:nvPicPr>
            <p:cNvPr id="78" name="object 36" descr=""/>
            <p:cNvPicPr/>
            <p:nvPr/>
          </p:nvPicPr>
          <p:blipFill>
            <a:blip r:embed="rId1"/>
            <a:stretch/>
          </p:blipFill>
          <p:spPr>
            <a:xfrm>
              <a:off x="644400" y="8176320"/>
              <a:ext cx="95040" cy="124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9" name="CustomShape 3"/>
            <p:cNvSpPr/>
            <p:nvPr/>
          </p:nvSpPr>
          <p:spPr>
            <a:xfrm>
              <a:off x="771480" y="8178120"/>
              <a:ext cx="86400" cy="121320"/>
            </a:xfrm>
            <a:custGeom>
              <a:avLst/>
              <a:gdLst>
                <a:gd name="textAreaLeft" fmla="*/ 0 w 86400"/>
                <a:gd name="textAreaRight" fmla="*/ 87480 w 86400"/>
                <a:gd name="textAreaTop" fmla="*/ 0 h 121320"/>
                <a:gd name="textAreaBottom" fmla="*/ 122400 h 1213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80" name="object 38" descr=""/>
            <p:cNvPicPr/>
            <p:nvPr/>
          </p:nvPicPr>
          <p:blipFill>
            <a:blip r:embed="rId2"/>
            <a:stretch/>
          </p:blipFill>
          <p:spPr>
            <a:xfrm>
              <a:off x="888840" y="8176320"/>
              <a:ext cx="284040" cy="12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1" name="object 39" descr=""/>
            <p:cNvPicPr/>
            <p:nvPr/>
          </p:nvPicPr>
          <p:blipFill>
            <a:blip r:embed="rId3"/>
            <a:stretch/>
          </p:blipFill>
          <p:spPr>
            <a:xfrm>
              <a:off x="1201680" y="8176320"/>
              <a:ext cx="311040" cy="12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2" name="object 40" descr=""/>
            <p:cNvPicPr/>
            <p:nvPr/>
          </p:nvPicPr>
          <p:blipFill>
            <a:blip r:embed="rId4"/>
            <a:stretch/>
          </p:blipFill>
          <p:spPr>
            <a:xfrm>
              <a:off x="1545480" y="8178120"/>
              <a:ext cx="101880" cy="1209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3" name="object 41" descr=""/>
            <p:cNvPicPr/>
            <p:nvPr/>
          </p:nvPicPr>
          <p:blipFill>
            <a:blip r:embed="rId5"/>
            <a:stretch/>
          </p:blipFill>
          <p:spPr>
            <a:xfrm>
              <a:off x="1679400" y="8178120"/>
              <a:ext cx="104760" cy="1227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84" name="CustomShape 4"/>
          <p:cNvSpPr/>
          <p:nvPr/>
        </p:nvSpPr>
        <p:spPr>
          <a:xfrm>
            <a:off x="4822920" y="316800"/>
            <a:ext cx="2308320" cy="186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4440" algn="r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МЕРОПРИЯТИЯ </a:t>
            </a:r>
            <a:r>
              <a:rPr b="1" lang="ru-RU" sz="27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ЯНВАРЬ</a:t>
            </a:r>
            <a:br>
              <a:rPr sz="1800"/>
            </a:br>
            <a:r>
              <a:rPr b="1" lang="ru-RU" sz="27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CustomShape 5"/>
          <p:cNvSpPr/>
          <p:nvPr/>
        </p:nvSpPr>
        <p:spPr>
          <a:xfrm>
            <a:off x="628920" y="8441640"/>
            <a:ext cx="5105880" cy="202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ул. Лесников, 7, г. Алапаевск, каб. 203, 205</a:t>
            </a:r>
            <a:br>
              <a:rPr sz="18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Контактный номер: 8(34346)3-07-06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ФИО : Елисеева Алена Юрьевна, Юрьева Ирина Владимировна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CustomShape 6"/>
          <p:cNvSpPr/>
          <p:nvPr/>
        </p:nvSpPr>
        <p:spPr>
          <a:xfrm>
            <a:off x="6120000" y="8898120"/>
            <a:ext cx="1069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73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73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</a:t>
            </a:r>
            <a:r>
              <a:rPr b="0" lang="ru-RU" sz="800" spc="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Свердловской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7" name="Group 7"/>
          <p:cNvGrpSpPr/>
          <p:nvPr/>
        </p:nvGrpSpPr>
        <p:grpSpPr>
          <a:xfrm>
            <a:off x="512280" y="489240"/>
            <a:ext cx="2509560" cy="974880"/>
            <a:chOff x="512280" y="489240"/>
            <a:chExt cx="2509560" cy="974880"/>
          </a:xfrm>
        </p:grpSpPr>
        <p:pic>
          <p:nvPicPr>
            <p:cNvPr id="88" name="object 49" descr=""/>
            <p:cNvPicPr/>
            <p:nvPr/>
          </p:nvPicPr>
          <p:blipFill>
            <a:blip r:embed="rId6"/>
            <a:stretch/>
          </p:blipFill>
          <p:spPr>
            <a:xfrm>
              <a:off x="512280" y="489240"/>
              <a:ext cx="831240" cy="948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9" name="CustomShape 8"/>
            <p:cNvSpPr/>
            <p:nvPr/>
          </p:nvSpPr>
          <p:spPr>
            <a:xfrm>
              <a:off x="1577160" y="814680"/>
              <a:ext cx="286920" cy="177120"/>
            </a:xfrm>
            <a:custGeom>
              <a:avLst/>
              <a:gdLst>
                <a:gd name="textAreaLeft" fmla="*/ 0 w 286920"/>
                <a:gd name="textAreaRight" fmla="*/ 288000 w 286920"/>
                <a:gd name="textAreaTop" fmla="*/ 0 h 177120"/>
                <a:gd name="textAreaBottom" fmla="*/ 178200 h 1771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grpSp>
          <p:nvGrpSpPr>
            <p:cNvPr id="90" name="Group 9"/>
            <p:cNvGrpSpPr/>
            <p:nvPr/>
          </p:nvGrpSpPr>
          <p:grpSpPr>
            <a:xfrm>
              <a:off x="1917720" y="814680"/>
              <a:ext cx="439560" cy="142920"/>
              <a:chOff x="1917720" y="814680"/>
              <a:chExt cx="439560" cy="142920"/>
            </a:xfrm>
          </p:grpSpPr>
          <p:sp>
            <p:nvSpPr>
              <p:cNvPr id="91" name="CustomShape 10"/>
              <p:cNvSpPr/>
              <p:nvPr/>
            </p:nvSpPr>
            <p:spPr>
              <a:xfrm>
                <a:off x="1917720" y="814680"/>
                <a:ext cx="282600" cy="142920"/>
              </a:xfrm>
              <a:custGeom>
                <a:avLst/>
                <a:gdLst>
                  <a:gd name="textAreaLeft" fmla="*/ 0 w 282600"/>
                  <a:gd name="textAreaRight" fmla="*/ 283680 w 282600"/>
                  <a:gd name="textAreaTop" fmla="*/ 0 h 142920"/>
                  <a:gd name="textAreaBottom" fmla="*/ 144000 h 1429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92" name="object 53" descr=""/>
              <p:cNvPicPr/>
              <p:nvPr/>
            </p:nvPicPr>
            <p:blipFill>
              <a:blip r:embed="rId7"/>
              <a:stretch/>
            </p:blipFill>
            <p:spPr>
              <a:xfrm>
                <a:off x="2244240" y="815040"/>
                <a:ext cx="11304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93" name="object 54" descr=""/>
            <p:cNvPicPr/>
            <p:nvPr/>
          </p:nvPicPr>
          <p:blipFill>
            <a:blip r:embed="rId8"/>
            <a:stretch/>
          </p:blipFill>
          <p:spPr>
            <a:xfrm>
              <a:off x="1556640" y="1049760"/>
              <a:ext cx="151560" cy="1454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4" name="Group 11"/>
            <p:cNvGrpSpPr/>
            <p:nvPr/>
          </p:nvGrpSpPr>
          <p:grpSpPr>
            <a:xfrm>
              <a:off x="1762920" y="1051200"/>
              <a:ext cx="669240" cy="175320"/>
              <a:chOff x="1762920" y="1051200"/>
              <a:chExt cx="669240" cy="175320"/>
            </a:xfrm>
          </p:grpSpPr>
          <p:pic>
            <p:nvPicPr>
              <p:cNvPr id="95" name="object 56" descr=""/>
              <p:cNvPicPr/>
              <p:nvPr/>
            </p:nvPicPr>
            <p:blipFill>
              <a:blip r:embed="rId9"/>
              <a:stretch/>
            </p:blipFill>
            <p:spPr>
              <a:xfrm>
                <a:off x="1762920" y="1051560"/>
                <a:ext cx="11448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96" name="CustomShape 12"/>
              <p:cNvSpPr/>
              <p:nvPr/>
            </p:nvSpPr>
            <p:spPr>
              <a:xfrm>
                <a:off x="1917720" y="1051200"/>
                <a:ext cx="514440" cy="175320"/>
              </a:xfrm>
              <a:custGeom>
                <a:avLst/>
                <a:gdLst>
                  <a:gd name="textAreaLeft" fmla="*/ 0 w 514440"/>
                  <a:gd name="textAreaRight" fmla="*/ 515520 w 514440"/>
                  <a:gd name="textAreaTop" fmla="*/ 0 h 175320"/>
                  <a:gd name="textAreaBottom" fmla="*/ 176400 h 1753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</p:grpSp>
        <p:grpSp>
          <p:nvGrpSpPr>
            <p:cNvPr id="97" name="Group 13"/>
            <p:cNvGrpSpPr/>
            <p:nvPr/>
          </p:nvGrpSpPr>
          <p:grpSpPr>
            <a:xfrm>
              <a:off x="2489040" y="1051560"/>
              <a:ext cx="282600" cy="141840"/>
              <a:chOff x="2489040" y="1051560"/>
              <a:chExt cx="282600" cy="141840"/>
            </a:xfrm>
          </p:grpSpPr>
          <p:pic>
            <p:nvPicPr>
              <p:cNvPr id="98" name="object 59" descr=""/>
              <p:cNvPicPr/>
              <p:nvPr/>
            </p:nvPicPr>
            <p:blipFill>
              <a:blip r:embed="rId10"/>
              <a:stretch/>
            </p:blipFill>
            <p:spPr>
              <a:xfrm>
                <a:off x="2489040" y="1051560"/>
                <a:ext cx="12168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9" name="object 60" descr=""/>
              <p:cNvPicPr/>
              <p:nvPr/>
            </p:nvPicPr>
            <p:blipFill>
              <a:blip r:embed="rId11"/>
              <a:stretch/>
            </p:blipFill>
            <p:spPr>
              <a:xfrm>
                <a:off x="2658960" y="1051560"/>
                <a:ext cx="11268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00" name="Group 14"/>
            <p:cNvGrpSpPr/>
            <p:nvPr/>
          </p:nvGrpSpPr>
          <p:grpSpPr>
            <a:xfrm>
              <a:off x="1556640" y="1284480"/>
              <a:ext cx="1465200" cy="179640"/>
              <a:chOff x="1556640" y="1284480"/>
              <a:chExt cx="1465200" cy="179640"/>
            </a:xfrm>
          </p:grpSpPr>
          <p:pic>
            <p:nvPicPr>
              <p:cNvPr id="101" name="object 62" descr=""/>
              <p:cNvPicPr/>
              <p:nvPr/>
            </p:nvPicPr>
            <p:blipFill>
              <a:blip r:embed="rId12"/>
              <a:stretch/>
            </p:blipFill>
            <p:spPr>
              <a:xfrm>
                <a:off x="1556640" y="1292040"/>
                <a:ext cx="135000" cy="147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2" name="object 63" descr=""/>
              <p:cNvPicPr/>
              <p:nvPr/>
            </p:nvPicPr>
            <p:blipFill>
              <a:blip r:embed="rId13"/>
              <a:stretch/>
            </p:blipFill>
            <p:spPr>
              <a:xfrm>
                <a:off x="1725840" y="1292040"/>
                <a:ext cx="156240" cy="147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3" name="object 64" descr=""/>
              <p:cNvPicPr/>
              <p:nvPr/>
            </p:nvPicPr>
            <p:blipFill>
              <a:blip r:embed="rId14"/>
              <a:stretch/>
            </p:blipFill>
            <p:spPr>
              <a:xfrm>
                <a:off x="1917720" y="1284480"/>
                <a:ext cx="352080" cy="1796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4" name="object 65" descr=""/>
              <p:cNvPicPr/>
              <p:nvPr/>
            </p:nvPicPr>
            <p:blipFill>
              <a:blip r:embed="rId15"/>
              <a:stretch/>
            </p:blipFill>
            <p:spPr>
              <a:xfrm>
                <a:off x="2300040" y="1292040"/>
                <a:ext cx="156240" cy="147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5" name="CustomShape 15"/>
              <p:cNvSpPr/>
              <p:nvPr/>
            </p:nvSpPr>
            <p:spPr>
              <a:xfrm>
                <a:off x="2494080" y="1290960"/>
                <a:ext cx="130320" cy="141480"/>
              </a:xfrm>
              <a:custGeom>
                <a:avLst/>
                <a:gdLst>
                  <a:gd name="textAreaLeft" fmla="*/ 0 w 130320"/>
                  <a:gd name="textAreaRight" fmla="*/ 131400 w 130320"/>
                  <a:gd name="textAreaTop" fmla="*/ 0 h 141480"/>
                  <a:gd name="textAreaBottom" fmla="*/ 142560 h 1414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106" name="object 67" descr=""/>
              <p:cNvPicPr/>
              <p:nvPr/>
            </p:nvPicPr>
            <p:blipFill>
              <a:blip r:embed="rId16"/>
              <a:stretch/>
            </p:blipFill>
            <p:spPr>
              <a:xfrm>
                <a:off x="2661480" y="1290960"/>
                <a:ext cx="162000" cy="173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7" name="object 68" descr=""/>
              <p:cNvPicPr/>
              <p:nvPr/>
            </p:nvPicPr>
            <p:blipFill>
              <a:blip r:embed="rId17"/>
              <a:stretch/>
            </p:blipFill>
            <p:spPr>
              <a:xfrm>
                <a:off x="2861640" y="1290960"/>
                <a:ext cx="16020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08" name="CustomShape 16"/>
          <p:cNvSpPr/>
          <p:nvPr/>
        </p:nvSpPr>
        <p:spPr>
          <a:xfrm>
            <a:off x="6140520" y="9593640"/>
            <a:ext cx="866520" cy="850320"/>
          </a:xfrm>
          <a:prstGeom prst="roundRect">
            <a:avLst>
              <a:gd name="adj" fmla="val 8611"/>
            </a:avLst>
          </a:prstGeom>
          <a:solidFill>
            <a:schemeClr val="lt1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9" name="CustomShape 17"/>
          <p:cNvSpPr/>
          <p:nvPr/>
        </p:nvSpPr>
        <p:spPr>
          <a:xfrm>
            <a:off x="6047640" y="7937640"/>
            <a:ext cx="807120" cy="807120"/>
          </a:xfrm>
          <a:prstGeom prst="ellipse">
            <a:avLst/>
          </a:prstGeom>
          <a:solidFill>
            <a:schemeClr val="lt1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10" name="object 48" descr=""/>
          <p:cNvPicPr/>
          <p:nvPr/>
        </p:nvPicPr>
        <p:blipFill>
          <a:blip r:embed="rId18"/>
          <a:stretch/>
        </p:blipFill>
        <p:spPr>
          <a:xfrm>
            <a:off x="6162120" y="8141760"/>
            <a:ext cx="593280" cy="508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Рисунок 7" descr=""/>
          <p:cNvPicPr/>
          <p:nvPr/>
        </p:nvPicPr>
        <p:blipFill>
          <a:blip r:embed="rId19"/>
          <a:stretch/>
        </p:blipFill>
        <p:spPr>
          <a:xfrm>
            <a:off x="6153120" y="9577080"/>
            <a:ext cx="85392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object 33" descr=""/>
          <p:cNvPicPr/>
          <p:nvPr/>
        </p:nvPicPr>
        <p:blipFill>
          <a:blip r:embed="rId20"/>
          <a:stretch/>
        </p:blipFill>
        <p:spPr>
          <a:xfrm>
            <a:off x="3731760" y="108360"/>
            <a:ext cx="3711960" cy="16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CustomShape 19"/>
          <p:cNvSpPr/>
          <p:nvPr/>
        </p:nvSpPr>
        <p:spPr>
          <a:xfrm>
            <a:off x="3549960" y="317160"/>
            <a:ext cx="3581280" cy="185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4080" algn="r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МЕРОПРИЯТИЯ </a:t>
            </a:r>
            <a:br>
              <a:rPr sz="1800"/>
            </a:br>
            <a:r>
              <a:rPr b="1" lang="ru-RU" sz="27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АВГУСТ</a:t>
            </a:r>
            <a:br>
              <a:rPr sz="1800"/>
            </a:br>
            <a:r>
              <a:rPr b="1" lang="ru-RU" sz="27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CustomShape 20"/>
          <p:cNvSpPr/>
          <p:nvPr/>
        </p:nvSpPr>
        <p:spPr>
          <a:xfrm>
            <a:off x="3854520" y="7560000"/>
            <a:ext cx="3289320" cy="83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четверг 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17:30    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пятница 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15" name="Table 18"/>
          <p:cNvGraphicFramePr/>
          <p:nvPr/>
        </p:nvGraphicFramePr>
        <p:xfrm>
          <a:off x="462600" y="1491840"/>
          <a:ext cx="6813360" cy="6040080"/>
        </p:xfrm>
        <a:graphic>
          <a:graphicData uri="http://schemas.openxmlformats.org/drawingml/2006/table">
            <a:tbl>
              <a:tblPr/>
              <a:tblGrid>
                <a:gridCol w="842400"/>
                <a:gridCol w="4955040"/>
                <a:gridCol w="1016280"/>
              </a:tblGrid>
              <a:tr h="6404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Дата</a:t>
                      </a: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ff4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01.08</a:t>
                      </a:r>
                      <a:endParaRPr b="0" lang="ru-RU" sz="1800" strike="noStrike" u="none">
                        <a:solidFill>
                          <a:srgbClr val="ff4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Поездка на фестиваль Камня «Самоцветная сторона» с. Мурзинка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03.08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Цифровая, пенсионная грамотность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04.08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Тренажерный зал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05.08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Танцы «Русские народные»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17:10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06.08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Клуб садоводов-огородников «У-Дача»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 </a:t>
                      </a: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Федеральный проект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12:00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07.08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Английский для всех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ff4000"/>
                          </a:solidFill>
                          <a:effectLst/>
                          <a:uFillTx/>
                          <a:latin typeface="Arial"/>
                        </a:rPr>
                        <a:t>08.08</a:t>
                      </a:r>
                      <a:endParaRPr b="1" lang="ru-RU" sz="1800" strike="noStrike" u="none">
                        <a:solidFill>
                          <a:srgbClr val="ff4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Поездка на Ирбитскую ярмарку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Цифровая, пенсионная грамотность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11.08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Тренажерный зал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12.08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Noto Sans CJK SC"/>
                        </a:rPr>
                        <a:t>Индивидуальные консультации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Танцы «Русские народные»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17:10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13.08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Noto Sans CJK SC"/>
                        </a:rPr>
                        <a:t>Федеральный проект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12:00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14.08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Английский для всех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2"/>
          <p:cNvSpPr/>
          <p:nvPr/>
        </p:nvSpPr>
        <p:spPr>
          <a:xfrm>
            <a:off x="111240" y="7000200"/>
            <a:ext cx="7337520" cy="3575520"/>
          </a:xfrm>
          <a:custGeom>
            <a:avLst/>
            <a:gdLst>
              <a:gd name="textAreaLeft" fmla="*/ 0 w 7337520"/>
              <a:gd name="textAreaRight" fmla="*/ 7338600 w 7337520"/>
              <a:gd name="textAreaTop" fmla="*/ 0 h 3575520"/>
              <a:gd name="textAreaBottom" fmla="*/ 3576600 h 35755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117" name="Group 1"/>
          <p:cNvGrpSpPr/>
          <p:nvPr/>
        </p:nvGrpSpPr>
        <p:grpSpPr>
          <a:xfrm>
            <a:off x="644400" y="8176320"/>
            <a:ext cx="1139760" cy="124560"/>
            <a:chOff x="644400" y="8176320"/>
            <a:chExt cx="1139760" cy="124560"/>
          </a:xfrm>
        </p:grpSpPr>
        <p:pic>
          <p:nvPicPr>
            <p:cNvPr id="118" name="object 1" descr=""/>
            <p:cNvPicPr/>
            <p:nvPr/>
          </p:nvPicPr>
          <p:blipFill>
            <a:blip r:embed="rId1"/>
            <a:stretch/>
          </p:blipFill>
          <p:spPr>
            <a:xfrm>
              <a:off x="644400" y="8176320"/>
              <a:ext cx="95040" cy="124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9" name="CustomShape 7"/>
            <p:cNvSpPr/>
            <p:nvPr/>
          </p:nvSpPr>
          <p:spPr>
            <a:xfrm>
              <a:off x="771480" y="8178120"/>
              <a:ext cx="86400" cy="121320"/>
            </a:xfrm>
            <a:custGeom>
              <a:avLst/>
              <a:gdLst>
                <a:gd name="textAreaLeft" fmla="*/ 0 w 86400"/>
                <a:gd name="textAreaRight" fmla="*/ 87480 w 86400"/>
                <a:gd name="textAreaTop" fmla="*/ 0 h 121320"/>
                <a:gd name="textAreaBottom" fmla="*/ 122400 h 1213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pic>
          <p:nvPicPr>
            <p:cNvPr id="120" name="object 2" descr=""/>
            <p:cNvPicPr/>
            <p:nvPr/>
          </p:nvPicPr>
          <p:blipFill>
            <a:blip r:embed="rId2"/>
            <a:stretch/>
          </p:blipFill>
          <p:spPr>
            <a:xfrm>
              <a:off x="888840" y="8176320"/>
              <a:ext cx="284040" cy="12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1" name="object 3" descr=""/>
            <p:cNvPicPr/>
            <p:nvPr/>
          </p:nvPicPr>
          <p:blipFill>
            <a:blip r:embed="rId3"/>
            <a:stretch/>
          </p:blipFill>
          <p:spPr>
            <a:xfrm>
              <a:off x="1201680" y="8176320"/>
              <a:ext cx="311040" cy="12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2" name="object 4" descr=""/>
            <p:cNvPicPr/>
            <p:nvPr/>
          </p:nvPicPr>
          <p:blipFill>
            <a:blip r:embed="rId4"/>
            <a:stretch/>
          </p:blipFill>
          <p:spPr>
            <a:xfrm>
              <a:off x="1545480" y="8178120"/>
              <a:ext cx="101880" cy="1209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3" name="object 5" descr=""/>
            <p:cNvPicPr/>
            <p:nvPr/>
          </p:nvPicPr>
          <p:blipFill>
            <a:blip r:embed="rId5"/>
            <a:stretch/>
          </p:blipFill>
          <p:spPr>
            <a:xfrm>
              <a:off x="1679400" y="8178120"/>
              <a:ext cx="104760" cy="1227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4" name="CustomShape 9"/>
          <p:cNvSpPr/>
          <p:nvPr/>
        </p:nvSpPr>
        <p:spPr>
          <a:xfrm>
            <a:off x="4822920" y="316800"/>
            <a:ext cx="2308320" cy="186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4440" algn="r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МЕРОПРИЯТИЯ </a:t>
            </a:r>
            <a:r>
              <a:rPr b="1" lang="ru-RU" sz="27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ЯНВАРЬ</a:t>
            </a:r>
            <a:br>
              <a:rPr sz="1800"/>
            </a:br>
            <a:r>
              <a:rPr b="1" lang="ru-RU" sz="27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CustomShape 11"/>
          <p:cNvSpPr/>
          <p:nvPr/>
        </p:nvSpPr>
        <p:spPr>
          <a:xfrm>
            <a:off x="628920" y="8441640"/>
            <a:ext cx="5105880" cy="202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ул. Лесников, 7, г. Алапаевск, каб. 203, 205</a:t>
            </a:r>
            <a:br>
              <a:rPr sz="18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Контактный номер: 8(34346)3-07-06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ФИО : Елисеева Алена Юрьевна, Юрьева Ирина Владимировна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CustomShape 13"/>
          <p:cNvSpPr/>
          <p:nvPr/>
        </p:nvSpPr>
        <p:spPr>
          <a:xfrm>
            <a:off x="6120000" y="8898120"/>
            <a:ext cx="1069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73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73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</a:t>
            </a:r>
            <a:r>
              <a:rPr b="0" lang="ru-RU" sz="800" spc="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Свердловской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27" name="Group 3"/>
          <p:cNvGrpSpPr/>
          <p:nvPr/>
        </p:nvGrpSpPr>
        <p:grpSpPr>
          <a:xfrm>
            <a:off x="512280" y="489240"/>
            <a:ext cx="2509560" cy="974880"/>
            <a:chOff x="512280" y="489240"/>
            <a:chExt cx="2509560" cy="974880"/>
          </a:xfrm>
        </p:grpSpPr>
        <p:pic>
          <p:nvPicPr>
            <p:cNvPr id="128" name="object 6" descr=""/>
            <p:cNvPicPr/>
            <p:nvPr/>
          </p:nvPicPr>
          <p:blipFill>
            <a:blip r:embed="rId6"/>
            <a:stretch/>
          </p:blipFill>
          <p:spPr>
            <a:xfrm>
              <a:off x="512280" y="489240"/>
              <a:ext cx="831240" cy="948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9" name="CustomShape 14"/>
            <p:cNvSpPr/>
            <p:nvPr/>
          </p:nvSpPr>
          <p:spPr>
            <a:xfrm>
              <a:off x="1577160" y="814680"/>
              <a:ext cx="286920" cy="177120"/>
            </a:xfrm>
            <a:custGeom>
              <a:avLst/>
              <a:gdLst>
                <a:gd name="textAreaLeft" fmla="*/ 0 w 286920"/>
                <a:gd name="textAreaRight" fmla="*/ 288000 w 286920"/>
                <a:gd name="textAreaTop" fmla="*/ 0 h 177120"/>
                <a:gd name="textAreaBottom" fmla="*/ 178200 h 1771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grpSp>
          <p:nvGrpSpPr>
            <p:cNvPr id="130" name="Group 4"/>
            <p:cNvGrpSpPr/>
            <p:nvPr/>
          </p:nvGrpSpPr>
          <p:grpSpPr>
            <a:xfrm>
              <a:off x="1917720" y="814680"/>
              <a:ext cx="439560" cy="142920"/>
              <a:chOff x="1917720" y="814680"/>
              <a:chExt cx="439560" cy="142920"/>
            </a:xfrm>
          </p:grpSpPr>
          <p:sp>
            <p:nvSpPr>
              <p:cNvPr id="131" name="CustomShape 18"/>
              <p:cNvSpPr/>
              <p:nvPr/>
            </p:nvSpPr>
            <p:spPr>
              <a:xfrm>
                <a:off x="1917720" y="814680"/>
                <a:ext cx="282600" cy="142920"/>
              </a:xfrm>
              <a:custGeom>
                <a:avLst/>
                <a:gdLst>
                  <a:gd name="textAreaLeft" fmla="*/ 0 w 282600"/>
                  <a:gd name="textAreaRight" fmla="*/ 283680 w 282600"/>
                  <a:gd name="textAreaTop" fmla="*/ 0 h 142920"/>
                  <a:gd name="textAreaBottom" fmla="*/ 144000 h 1429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132" name="object 7" descr=""/>
              <p:cNvPicPr/>
              <p:nvPr/>
            </p:nvPicPr>
            <p:blipFill>
              <a:blip r:embed="rId7"/>
              <a:stretch/>
            </p:blipFill>
            <p:spPr>
              <a:xfrm>
                <a:off x="2244240" y="815040"/>
                <a:ext cx="11304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33" name="object 8" descr=""/>
            <p:cNvPicPr/>
            <p:nvPr/>
          </p:nvPicPr>
          <p:blipFill>
            <a:blip r:embed="rId8"/>
            <a:stretch/>
          </p:blipFill>
          <p:spPr>
            <a:xfrm>
              <a:off x="1556640" y="1049760"/>
              <a:ext cx="151560" cy="1454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34" name="Group 5"/>
            <p:cNvGrpSpPr/>
            <p:nvPr/>
          </p:nvGrpSpPr>
          <p:grpSpPr>
            <a:xfrm>
              <a:off x="1762920" y="1051200"/>
              <a:ext cx="669240" cy="175320"/>
              <a:chOff x="1762920" y="1051200"/>
              <a:chExt cx="669240" cy="175320"/>
            </a:xfrm>
          </p:grpSpPr>
          <p:pic>
            <p:nvPicPr>
              <p:cNvPr id="135" name="object 9" descr=""/>
              <p:cNvPicPr/>
              <p:nvPr/>
            </p:nvPicPr>
            <p:blipFill>
              <a:blip r:embed="rId9"/>
              <a:stretch/>
            </p:blipFill>
            <p:spPr>
              <a:xfrm>
                <a:off x="1762920" y="1051560"/>
                <a:ext cx="11448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36" name="CustomShape 21"/>
              <p:cNvSpPr/>
              <p:nvPr/>
            </p:nvSpPr>
            <p:spPr>
              <a:xfrm>
                <a:off x="1917720" y="1051200"/>
                <a:ext cx="514440" cy="175320"/>
              </a:xfrm>
              <a:custGeom>
                <a:avLst/>
                <a:gdLst>
                  <a:gd name="textAreaLeft" fmla="*/ 0 w 514440"/>
                  <a:gd name="textAreaRight" fmla="*/ 515520 w 514440"/>
                  <a:gd name="textAreaTop" fmla="*/ 0 h 175320"/>
                  <a:gd name="textAreaBottom" fmla="*/ 176400 h 1753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</p:grpSp>
        <p:grpSp>
          <p:nvGrpSpPr>
            <p:cNvPr id="137" name="Group 6"/>
            <p:cNvGrpSpPr/>
            <p:nvPr/>
          </p:nvGrpSpPr>
          <p:grpSpPr>
            <a:xfrm>
              <a:off x="2489040" y="1051560"/>
              <a:ext cx="282600" cy="141840"/>
              <a:chOff x="2489040" y="1051560"/>
              <a:chExt cx="282600" cy="141840"/>
            </a:xfrm>
          </p:grpSpPr>
          <p:pic>
            <p:nvPicPr>
              <p:cNvPr id="138" name="object 10" descr=""/>
              <p:cNvPicPr/>
              <p:nvPr/>
            </p:nvPicPr>
            <p:blipFill>
              <a:blip r:embed="rId10"/>
              <a:stretch/>
            </p:blipFill>
            <p:spPr>
              <a:xfrm>
                <a:off x="2489040" y="1051560"/>
                <a:ext cx="12168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39" name="object 11" descr=""/>
              <p:cNvPicPr/>
              <p:nvPr/>
            </p:nvPicPr>
            <p:blipFill>
              <a:blip r:embed="rId11"/>
              <a:stretch/>
            </p:blipFill>
            <p:spPr>
              <a:xfrm>
                <a:off x="2658960" y="1051560"/>
                <a:ext cx="11268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40" name="Group 8"/>
            <p:cNvGrpSpPr/>
            <p:nvPr/>
          </p:nvGrpSpPr>
          <p:grpSpPr>
            <a:xfrm>
              <a:off x="1556640" y="1284480"/>
              <a:ext cx="1465200" cy="179640"/>
              <a:chOff x="1556640" y="1284480"/>
              <a:chExt cx="1465200" cy="179640"/>
            </a:xfrm>
          </p:grpSpPr>
          <p:pic>
            <p:nvPicPr>
              <p:cNvPr id="141" name="object 12" descr=""/>
              <p:cNvPicPr/>
              <p:nvPr/>
            </p:nvPicPr>
            <p:blipFill>
              <a:blip r:embed="rId12"/>
              <a:stretch/>
            </p:blipFill>
            <p:spPr>
              <a:xfrm>
                <a:off x="1556640" y="1292040"/>
                <a:ext cx="135000" cy="147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2" name="object 13" descr=""/>
              <p:cNvPicPr/>
              <p:nvPr/>
            </p:nvPicPr>
            <p:blipFill>
              <a:blip r:embed="rId13"/>
              <a:stretch/>
            </p:blipFill>
            <p:spPr>
              <a:xfrm>
                <a:off x="1725840" y="1292040"/>
                <a:ext cx="156240" cy="147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3" name="object 14" descr=""/>
              <p:cNvPicPr/>
              <p:nvPr/>
            </p:nvPicPr>
            <p:blipFill>
              <a:blip r:embed="rId14"/>
              <a:stretch/>
            </p:blipFill>
            <p:spPr>
              <a:xfrm>
                <a:off x="1917720" y="1284480"/>
                <a:ext cx="352080" cy="1796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4" name="object 15" descr=""/>
              <p:cNvPicPr/>
              <p:nvPr/>
            </p:nvPicPr>
            <p:blipFill>
              <a:blip r:embed="rId15"/>
              <a:stretch/>
            </p:blipFill>
            <p:spPr>
              <a:xfrm>
                <a:off x="2300040" y="1292040"/>
                <a:ext cx="156240" cy="147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45" name="CustomShape 22"/>
              <p:cNvSpPr/>
              <p:nvPr/>
            </p:nvSpPr>
            <p:spPr>
              <a:xfrm>
                <a:off x="2494080" y="1290960"/>
                <a:ext cx="130320" cy="141480"/>
              </a:xfrm>
              <a:custGeom>
                <a:avLst/>
                <a:gdLst>
                  <a:gd name="textAreaLeft" fmla="*/ 0 w 130320"/>
                  <a:gd name="textAreaRight" fmla="*/ 131400 w 130320"/>
                  <a:gd name="textAreaTop" fmla="*/ 0 h 141480"/>
                  <a:gd name="textAreaBottom" fmla="*/ 142560 h 1414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146" name="object 16" descr=""/>
              <p:cNvPicPr/>
              <p:nvPr/>
            </p:nvPicPr>
            <p:blipFill>
              <a:blip r:embed="rId16"/>
              <a:stretch/>
            </p:blipFill>
            <p:spPr>
              <a:xfrm>
                <a:off x="2661480" y="1290960"/>
                <a:ext cx="162000" cy="173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7" name="object 1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861640" y="1290960"/>
                <a:ext cx="160200" cy="1418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48" name="CustomShape 23"/>
          <p:cNvSpPr/>
          <p:nvPr/>
        </p:nvSpPr>
        <p:spPr>
          <a:xfrm>
            <a:off x="6140520" y="9593640"/>
            <a:ext cx="866520" cy="850320"/>
          </a:xfrm>
          <a:prstGeom prst="roundRect">
            <a:avLst>
              <a:gd name="adj" fmla="val 8611"/>
            </a:avLst>
          </a:prstGeom>
          <a:solidFill>
            <a:schemeClr val="lt1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9" name="CustomShape 24"/>
          <p:cNvSpPr/>
          <p:nvPr/>
        </p:nvSpPr>
        <p:spPr>
          <a:xfrm>
            <a:off x="6047640" y="7937640"/>
            <a:ext cx="807120" cy="807120"/>
          </a:xfrm>
          <a:prstGeom prst="ellipse">
            <a:avLst/>
          </a:prstGeom>
          <a:solidFill>
            <a:schemeClr val="lt1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0" name="object 18" descr=""/>
          <p:cNvPicPr/>
          <p:nvPr/>
        </p:nvPicPr>
        <p:blipFill>
          <a:blip r:embed="rId18"/>
          <a:stretch/>
        </p:blipFill>
        <p:spPr>
          <a:xfrm>
            <a:off x="6162120" y="8141760"/>
            <a:ext cx="593280" cy="508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" name="Рисунок 1" descr=""/>
          <p:cNvPicPr/>
          <p:nvPr/>
        </p:nvPicPr>
        <p:blipFill>
          <a:blip r:embed="rId19"/>
          <a:stretch/>
        </p:blipFill>
        <p:spPr>
          <a:xfrm>
            <a:off x="6153120" y="9577080"/>
            <a:ext cx="85392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2" name="object 19" descr=""/>
          <p:cNvPicPr/>
          <p:nvPr/>
        </p:nvPicPr>
        <p:blipFill>
          <a:blip r:embed="rId20"/>
          <a:stretch/>
        </p:blipFill>
        <p:spPr>
          <a:xfrm>
            <a:off x="3731760" y="108360"/>
            <a:ext cx="3711960" cy="165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CustomShape 25"/>
          <p:cNvSpPr/>
          <p:nvPr/>
        </p:nvSpPr>
        <p:spPr>
          <a:xfrm>
            <a:off x="3549960" y="317160"/>
            <a:ext cx="3581280" cy="185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4080" algn="r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МЕРОПРИЯТИЯ </a:t>
            </a:r>
            <a:br>
              <a:rPr sz="1800"/>
            </a:br>
            <a:r>
              <a:rPr b="1" lang="ru-RU" sz="27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АВГУСТ</a:t>
            </a:r>
            <a:br>
              <a:rPr sz="1800"/>
            </a:br>
            <a:r>
              <a:rPr b="1" lang="ru-RU" sz="27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CustomShape 26"/>
          <p:cNvSpPr/>
          <p:nvPr/>
        </p:nvSpPr>
        <p:spPr>
          <a:xfrm>
            <a:off x="3854520" y="7560000"/>
            <a:ext cx="3289320" cy="83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четверг 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17:30    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пятница 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55" name="Table 1"/>
          <p:cNvGraphicFramePr/>
          <p:nvPr/>
        </p:nvGraphicFramePr>
        <p:xfrm>
          <a:off x="540000" y="1479240"/>
          <a:ext cx="6813360" cy="6040080"/>
        </p:xfrm>
        <a:graphic>
          <a:graphicData uri="http://schemas.openxmlformats.org/drawingml/2006/table">
            <a:tbl>
              <a:tblPr/>
              <a:tblGrid>
                <a:gridCol w="842400"/>
                <a:gridCol w="4955040"/>
                <a:gridCol w="1016280"/>
              </a:tblGrid>
              <a:tr h="6404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Дата</a:t>
                      </a: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17.08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Цифровая, пенсионная грамотность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18.08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День географа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Тренажерный зал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19.08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Танцы «Русские народные»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17:10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20.08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Федеральный проект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12:00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623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21.08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Ярмарка садоводов — огородников «Праздник урожая - 2026»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24.08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Noto Sans CJK SC"/>
                        </a:rPr>
                        <a:t>Цифровая, пенсионная грамотность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25.08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DejaVu Sans"/>
                        </a:rPr>
                        <a:t>Акция «Вместе целая страна»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Noto Sans CJK SC"/>
                        </a:rPr>
                        <a:t>Тренажерный зал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26.08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Танцы «Русские народные»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17:10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27.08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Noto Sans CJK SC"/>
                        </a:rPr>
                        <a:t>День кино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  <a:ea typeface="Noto Sans CJK SC"/>
                        </a:rPr>
                        <a:t>Федеральный проект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12:00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Noto Sans CJK SC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28.08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Английский для всех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31.08</a:t>
                      </a:r>
                      <a:endParaRPr b="1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Noto Sans CJK SC"/>
                        </a:rPr>
                        <a:t>Цифровая, пенсионная грамотность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Application>LibreOffice/25.8.3.2$Linux_X86_64 LibreOffice_project/580$Build-2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2026-03-26T11:08:17Z</cp:lastPrinted>
  <dcterms:modified xsi:type="dcterms:W3CDTF">2026-07-27T15:39:14Z</dcterms:modified>
  <cp:revision>44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r8>1</vt:r8>
  </property>
</Properties>
</file>