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4" r:id="rId3"/>
  </p:sldIdLst>
  <p:sldSz cx="7556500" cy="10693400"/>
  <p:notesSz cx="6808788" cy="99409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878" y="26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algn="r"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EE8FFD7-13F6-46F4-BAD1-2CBA69527F6A}" type="datetimeFigureOut">
              <a:rPr lang="ru-RU"/>
              <a:pPr>
                <a:defRPr/>
              </a:pPr>
              <a:t>28.07.2026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4245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245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algn="r"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C30C3A9-D573-487B-B5E9-5547B709C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14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1" name="Дата 2"/>
          <p:cNvSpPr>
            <a:spLocks noGrp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algn="r"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D9DA35B-9EF6-4D77-9FAE-97FCBCA7BDC0}" type="datetimeFigureOut">
              <a:rPr lang="ru-RU"/>
              <a:pPr>
                <a:defRPr/>
              </a:pPr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3013"/>
            <a:ext cx="23701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1038" y="4784725"/>
            <a:ext cx="5446712" cy="391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174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4245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6038" y="944245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algn="r"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128492D-9778-41FC-BE40-644FEA9DD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9285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C9BC-5142-436D-84B8-72A5185097B5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7D91F-1F62-45E9-B1FA-68AB9D12B7A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AAB77-BABC-4FCF-80A3-C3F4732296E0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A1851-A92D-486B-96CB-623160AB741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70FDA-E7EF-4628-BCD1-2F066D38526C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3015E-A954-42FF-B327-169CF434D59F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D612F-B84E-474F-87EC-7F9233D9E742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7FAEE-5B4E-4E8B-8E60-7A47FF4FB95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1091E-8A11-4DE3-9DFC-8C359833F609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14C49-9BA8-43C3-ACC4-78E6DACFDF0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/>
          </p:cNvSpPr>
          <p:nvPr>
            <p:ph type="title"/>
          </p:nvPr>
        </p:nvSpPr>
        <p:spPr bwMode="auto">
          <a:xfrm>
            <a:off x="4822825" y="317500"/>
            <a:ext cx="23161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7" name="Holder 3"/>
          <p:cNvSpPr>
            <a:spLocks noGrp="1"/>
          </p:cNvSpPr>
          <p:nvPr>
            <p:ph type="body" idx="1"/>
          </p:nvPr>
        </p:nvSpPr>
        <p:spPr bwMode="auto">
          <a:xfrm>
            <a:off x="377825" y="2459038"/>
            <a:ext cx="68072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750" y="9944100"/>
            <a:ext cx="241935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1F627E9-892D-468F-8899-E67181746616}" type="datetimeFigureOut">
              <a:rPr lang="en-US"/>
              <a:pPr>
                <a:defRPr/>
              </a:pPr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1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FCDC9A-3712-4DF9-8FA9-2B9779BC3395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object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2050" y="88900"/>
            <a:ext cx="3719513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object 35"/>
          <p:cNvSpPr>
            <a:spLocks/>
          </p:cNvSpPr>
          <p:nvPr/>
        </p:nvSpPr>
        <p:spPr bwMode="auto">
          <a:xfrm>
            <a:off x="211138" y="6946900"/>
            <a:ext cx="7345362" cy="3616325"/>
          </a:xfrm>
          <a:custGeom>
            <a:avLst/>
            <a:gdLst>
              <a:gd name="T0" fmla="*/ 1587 w 7345680"/>
              <a:gd name="T1" fmla="*/ 3816534 h 3583940"/>
              <a:gd name="T2" fmla="*/ 7342854 w 7345680"/>
              <a:gd name="T3" fmla="*/ 1489447 h 3583940"/>
              <a:gd name="T4" fmla="*/ 7195901 w 7345680"/>
              <a:gd name="T5" fmla="*/ 1517308 h 3583940"/>
              <a:gd name="T6" fmla="*/ 7042427 w 7345680"/>
              <a:gd name="T7" fmla="*/ 1542392 h 3583940"/>
              <a:gd name="T8" fmla="*/ 6882826 w 7345680"/>
              <a:gd name="T9" fmla="*/ 1564638 h 3583940"/>
              <a:gd name="T10" fmla="*/ 6717421 w 7345680"/>
              <a:gd name="T11" fmla="*/ 1583984 h 3583940"/>
              <a:gd name="T12" fmla="*/ 6546557 w 7345680"/>
              <a:gd name="T13" fmla="*/ 1600372 h 3583940"/>
              <a:gd name="T14" fmla="*/ 6370584 w 7345680"/>
              <a:gd name="T15" fmla="*/ 1613744 h 3583940"/>
              <a:gd name="T16" fmla="*/ 6189844 w 7345680"/>
              <a:gd name="T17" fmla="*/ 1624037 h 3583940"/>
              <a:gd name="T18" fmla="*/ 6004688 w 7345680"/>
              <a:gd name="T19" fmla="*/ 1631192 h 3583940"/>
              <a:gd name="T20" fmla="*/ 5815457 w 7345680"/>
              <a:gd name="T21" fmla="*/ 1635150 h 3583940"/>
              <a:gd name="T22" fmla="*/ 5622501 w 7345680"/>
              <a:gd name="T23" fmla="*/ 1635849 h 3583940"/>
              <a:gd name="T24" fmla="*/ 5426166 w 7345680"/>
              <a:gd name="T25" fmla="*/ 1633233 h 3583940"/>
              <a:gd name="T26" fmla="*/ 5226798 w 7345680"/>
              <a:gd name="T27" fmla="*/ 1627236 h 3583940"/>
              <a:gd name="T28" fmla="*/ 5024743 w 7345680"/>
              <a:gd name="T29" fmla="*/ 1617806 h 3583940"/>
              <a:gd name="T30" fmla="*/ 4820372 w 7345680"/>
              <a:gd name="T31" fmla="*/ 1604873 h 3583940"/>
              <a:gd name="T32" fmla="*/ 4613985 w 7345680"/>
              <a:gd name="T33" fmla="*/ 1588387 h 3583940"/>
              <a:gd name="T34" fmla="*/ 4405946 w 7345680"/>
              <a:gd name="T35" fmla="*/ 1568280 h 3583940"/>
              <a:gd name="T36" fmla="*/ 4196607 w 7345680"/>
              <a:gd name="T37" fmla="*/ 1544499 h 3583940"/>
              <a:gd name="T38" fmla="*/ 3986327 w 7345680"/>
              <a:gd name="T39" fmla="*/ 1516977 h 3583940"/>
              <a:gd name="T40" fmla="*/ 3775437 w 7345680"/>
              <a:gd name="T41" fmla="*/ 1485658 h 3583940"/>
              <a:gd name="T42" fmla="*/ 3564284 w 7345680"/>
              <a:gd name="T43" fmla="*/ 1450486 h 3583940"/>
              <a:gd name="T44" fmla="*/ 3353205 w 7345680"/>
              <a:gd name="T45" fmla="*/ 1411394 h 3583940"/>
              <a:gd name="T46" fmla="*/ 3142566 w 7345680"/>
              <a:gd name="T47" fmla="*/ 1368326 h 3583940"/>
              <a:gd name="T48" fmla="*/ 2932693 w 7345680"/>
              <a:gd name="T49" fmla="*/ 1321220 h 3583940"/>
              <a:gd name="T50" fmla="*/ 2776020 w 7345680"/>
              <a:gd name="T51" fmla="*/ 1283206 h 3583940"/>
              <a:gd name="T52" fmla="*/ 2671985 w 7345680"/>
              <a:gd name="T53" fmla="*/ 1256568 h 3583940"/>
              <a:gd name="T54" fmla="*/ 2568339 w 7345680"/>
              <a:gd name="T55" fmla="*/ 1228890 h 3583940"/>
              <a:gd name="T56" fmla="*/ 2465140 w 7345680"/>
              <a:gd name="T57" fmla="*/ 1200161 h 3583940"/>
              <a:gd name="T58" fmla="*/ 2362402 w 7345680"/>
              <a:gd name="T59" fmla="*/ 1170372 h 3583940"/>
              <a:gd name="T60" fmla="*/ 2260183 w 7345680"/>
              <a:gd name="T61" fmla="*/ 1139520 h 3583940"/>
              <a:gd name="T62" fmla="*/ 2158527 w 7345680"/>
              <a:gd name="T63" fmla="*/ 1107594 h 3583940"/>
              <a:gd name="T64" fmla="*/ 2057482 w 7345680"/>
              <a:gd name="T65" fmla="*/ 1074587 h 3583940"/>
              <a:gd name="T66" fmla="*/ 1957080 w 7345680"/>
              <a:gd name="T67" fmla="*/ 1040492 h 3583940"/>
              <a:gd name="T68" fmla="*/ 1857377 w 7345680"/>
              <a:gd name="T69" fmla="*/ 1005303 h 3583940"/>
              <a:gd name="T70" fmla="*/ 1758402 w 7345680"/>
              <a:gd name="T71" fmla="*/ 969010 h 3583940"/>
              <a:gd name="T72" fmla="*/ 1660206 w 7345680"/>
              <a:gd name="T73" fmla="*/ 931607 h 3583940"/>
              <a:gd name="T74" fmla="*/ 1562832 w 7345680"/>
              <a:gd name="T75" fmla="*/ 893086 h 3583940"/>
              <a:gd name="T76" fmla="*/ 1466331 w 7345680"/>
              <a:gd name="T77" fmla="*/ 853439 h 3583940"/>
              <a:gd name="T78" fmla="*/ 1370731 w 7345680"/>
              <a:gd name="T79" fmla="*/ 812660 h 3583940"/>
              <a:gd name="T80" fmla="*/ 1276083 w 7345680"/>
              <a:gd name="T81" fmla="*/ 770740 h 3583940"/>
              <a:gd name="T82" fmla="*/ 1182430 w 7345680"/>
              <a:gd name="T83" fmla="*/ 727672 h 3583940"/>
              <a:gd name="T84" fmla="*/ 1089815 w 7345680"/>
              <a:gd name="T85" fmla="*/ 683450 h 3583940"/>
              <a:gd name="T86" fmla="*/ 998283 w 7345680"/>
              <a:gd name="T87" fmla="*/ 638064 h 3583940"/>
              <a:gd name="T88" fmla="*/ 907876 w 7345680"/>
              <a:gd name="T89" fmla="*/ 591508 h 3583940"/>
              <a:gd name="T90" fmla="*/ 818637 w 7345680"/>
              <a:gd name="T91" fmla="*/ 543773 h 3583940"/>
              <a:gd name="T92" fmla="*/ 730602 w 7345680"/>
              <a:gd name="T93" fmla="*/ 494856 h 3583940"/>
              <a:gd name="T94" fmla="*/ 643830 w 7345680"/>
              <a:gd name="T95" fmla="*/ 444741 h 3583940"/>
              <a:gd name="T96" fmla="*/ 558356 w 7345680"/>
              <a:gd name="T97" fmla="*/ 393427 h 3583940"/>
              <a:gd name="T98" fmla="*/ 474217 w 7345680"/>
              <a:gd name="T99" fmla="*/ 340910 h 3583940"/>
              <a:gd name="T100" fmla="*/ 391469 w 7345680"/>
              <a:gd name="T101" fmla="*/ 287173 h 3583940"/>
              <a:gd name="T102" fmla="*/ 310150 w 7345680"/>
              <a:gd name="T103" fmla="*/ 232212 h 3583940"/>
              <a:gd name="T104" fmla="*/ 230295 w 7345680"/>
              <a:gd name="T105" fmla="*/ 176023 h 3583940"/>
              <a:gd name="T106" fmla="*/ 151955 w 7345680"/>
              <a:gd name="T107" fmla="*/ 118597 h 3583940"/>
              <a:gd name="T108" fmla="*/ 75180 w 7345680"/>
              <a:gd name="T109" fmla="*/ 59924 h 3583940"/>
              <a:gd name="T110" fmla="*/ 0 w 7345680"/>
              <a:gd name="T111" fmla="*/ 0 h 35839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45680"/>
              <a:gd name="T169" fmla="*/ 0 h 3583940"/>
              <a:gd name="T170" fmla="*/ 7345680 w 7345680"/>
              <a:gd name="T171" fmla="*/ 3583940 h 358394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9219" name="Группа 1"/>
          <p:cNvGrpSpPr>
            <a:grpSpLocks/>
          </p:cNvGrpSpPr>
          <p:nvPr/>
        </p:nvGrpSpPr>
        <p:grpSpPr bwMode="auto">
          <a:xfrm>
            <a:off x="644525" y="8177213"/>
            <a:ext cx="1147763" cy="131762"/>
            <a:chOff x="644464" y="8176450"/>
            <a:chExt cx="1147890" cy="132842"/>
          </a:xfrm>
        </p:grpSpPr>
        <p:pic>
          <p:nvPicPr>
            <p:cNvPr id="9298" name="object 3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4464" y="8176460"/>
              <a:ext cx="103162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99" name="object 37"/>
            <p:cNvSpPr>
              <a:spLocks/>
            </p:cNvSpPr>
            <p:nvPr/>
          </p:nvSpPr>
          <p:spPr bwMode="auto">
            <a:xfrm>
              <a:off x="771347" y="8178076"/>
              <a:ext cx="94615" cy="129539"/>
            </a:xfrm>
            <a:custGeom>
              <a:avLst/>
              <a:gdLst>
                <a:gd name="T0" fmla="*/ 94272 w 94615"/>
                <a:gd name="T1" fmla="*/ 0 h 129540"/>
                <a:gd name="T2" fmla="*/ 0 w 94615"/>
                <a:gd name="T3" fmla="*/ 0 h 129540"/>
                <a:gd name="T4" fmla="*/ 0 w 94615"/>
                <a:gd name="T5" fmla="*/ 20320 h 129540"/>
                <a:gd name="T6" fmla="*/ 0 w 94615"/>
                <a:gd name="T7" fmla="*/ 59690 h 129540"/>
                <a:gd name="T8" fmla="*/ 0 w 94615"/>
                <a:gd name="T9" fmla="*/ 80003 h 129540"/>
                <a:gd name="T10" fmla="*/ 0 w 94615"/>
                <a:gd name="T11" fmla="*/ 129533 h 129540"/>
                <a:gd name="T12" fmla="*/ 23952 w 94615"/>
                <a:gd name="T13" fmla="*/ 129533 h 129540"/>
                <a:gd name="T14" fmla="*/ 23952 w 94615"/>
                <a:gd name="T15" fmla="*/ 80003 h 129540"/>
                <a:gd name="T16" fmla="*/ 86321 w 94615"/>
                <a:gd name="T17" fmla="*/ 80003 h 129540"/>
                <a:gd name="T18" fmla="*/ 86321 w 94615"/>
                <a:gd name="T19" fmla="*/ 59690 h 129540"/>
                <a:gd name="T20" fmla="*/ 23952 w 94615"/>
                <a:gd name="T21" fmla="*/ 59690 h 129540"/>
                <a:gd name="T22" fmla="*/ 23952 w 94615"/>
                <a:gd name="T23" fmla="*/ 20320 h 129540"/>
                <a:gd name="T24" fmla="*/ 94272 w 94615"/>
                <a:gd name="T25" fmla="*/ 20320 h 129540"/>
                <a:gd name="T26" fmla="*/ 94272 w 94615"/>
                <a:gd name="T27" fmla="*/ 0 h 1295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615"/>
                <a:gd name="T43" fmla="*/ 0 h 129540"/>
                <a:gd name="T44" fmla="*/ 94615 w 94615"/>
                <a:gd name="T45" fmla="*/ 129540 h 1295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9300" name="object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88787" y="8176459"/>
              <a:ext cx="292329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01" name="object 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1703" y="8176450"/>
              <a:ext cx="319170" cy="13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02" name="object 4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45588" y="8178271"/>
              <a:ext cx="110324" cy="129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03" name="object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79286" y="8178274"/>
              <a:ext cx="113068" cy="13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20" name="object 42"/>
          <p:cNvSpPr>
            <a:spLocks noGrp="1"/>
          </p:cNvSpPr>
          <p:nvPr>
            <p:ph type="title"/>
          </p:nvPr>
        </p:nvSpPr>
        <p:spPr>
          <a:xfrm>
            <a:off x="3794125" y="317500"/>
            <a:ext cx="3344863" cy="1109663"/>
          </a:xfrm>
        </p:spPr>
        <p:txBody>
          <a:bodyPr tIns="81280"/>
          <a:lstStyle/>
          <a:p>
            <a:pPr marL="438150" indent="-427038" algn="r" eaLnBrk="1" hangingPunct="1">
              <a:lnSpc>
                <a:spcPts val="2700"/>
              </a:lnSpc>
            </a:pPr>
            <a:r>
              <a:rPr lang="ru-RU" smtClean="0">
                <a:latin typeface="Calibri" pitchFamily="34" charset="0"/>
              </a:rPr>
              <a:t>МЕРОПРИЯТИЯ НА август</a:t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2026</a:t>
            </a:r>
          </a:p>
        </p:txBody>
      </p:sp>
      <p:sp>
        <p:nvSpPr>
          <p:cNvPr id="9221" name="object 43"/>
          <p:cNvSpPr txBox="1">
            <a:spLocks noChangeArrowheads="1"/>
          </p:cNvSpPr>
          <p:nvPr/>
        </p:nvSpPr>
        <p:spPr bwMode="auto">
          <a:xfrm>
            <a:off x="196850" y="8531225"/>
            <a:ext cx="5524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4625" rIns="0" bIns="0">
            <a:spAutoFit/>
          </a:bodyPr>
          <a:lstStyle/>
          <a:p>
            <a:pPr marL="12700">
              <a:lnSpc>
                <a:spcPct val="76000"/>
              </a:lnSpc>
              <a:spcBef>
                <a:spcPts val="1375"/>
              </a:spcBef>
            </a:pPr>
            <a:r>
              <a:rPr lang="ru-RU" sz="3600" b="1">
                <a:solidFill>
                  <a:srgbClr val="FFFFFF"/>
                </a:solidFill>
                <a:latin typeface="Calibri" pitchFamily="34" charset="0"/>
              </a:rPr>
              <a:t>ПРИХОДИТЕ, МЫ ВАС ЖДЕМ!</a:t>
            </a:r>
            <a:endParaRPr lang="ru-RU" sz="36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Наши контакты: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Адрес: г.Североуральск. ул.Ленина д.10</a:t>
            </a:r>
            <a:b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</a:b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Контактный номер +79002024803</a:t>
            </a:r>
            <a:endParaRPr lang="ru-RU" sz="1300">
              <a:solidFill>
                <a:srgbClr val="FFFFFF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Климова Е.С.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endParaRPr lang="ru-RU" sz="13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2" name="object 44"/>
          <p:cNvSpPr txBox="1">
            <a:spLocks noChangeArrowheads="1"/>
          </p:cNvSpPr>
          <p:nvPr/>
        </p:nvSpPr>
        <p:spPr bwMode="auto">
          <a:xfrm>
            <a:off x="3549650" y="9156700"/>
            <a:ext cx="35052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sz="1600" b="1">
                <a:latin typeface="Calibri" pitchFamily="34" charset="0"/>
                <a:sym typeface="+mn-ea"/>
              </a:rPr>
              <a:t>Время работы: понедельник – </a:t>
            </a:r>
            <a:r>
              <a:rPr lang="ru-RU" altLang="en-US" sz="1600" b="1">
                <a:latin typeface="Calibri" pitchFamily="34" charset="0"/>
                <a:sym typeface="+mn-ea"/>
              </a:rPr>
              <a:t>четверг </a:t>
            </a:r>
            <a:r>
              <a:rPr lang="ru-RU" sz="1600" b="1">
                <a:latin typeface="Calibri" pitchFamily="34" charset="0"/>
                <a:sym typeface="+mn-ea"/>
              </a:rPr>
              <a:t>0</a:t>
            </a:r>
            <a:r>
              <a:rPr lang="ru-RU" altLang="en-US" sz="1600" b="1">
                <a:latin typeface="Calibri" pitchFamily="34" charset="0"/>
                <a:sym typeface="+mn-ea"/>
              </a:rPr>
              <a:t>8:</a:t>
            </a:r>
            <a:r>
              <a:rPr lang="ru-RU" sz="1600" b="1">
                <a:latin typeface="Calibri" pitchFamily="34" charset="0"/>
                <a:sym typeface="+mn-ea"/>
              </a:rPr>
              <a:t>30 – 17:30</a:t>
            </a:r>
            <a:r>
              <a:rPr lang="ru-RU" altLang="en-US" sz="1600" b="1">
                <a:solidFill>
                  <a:srgbClr val="58595B"/>
                </a:solidFill>
                <a:latin typeface="Calibri" pitchFamily="34" charset="0"/>
                <a:sym typeface="+mn-ea"/>
              </a:rPr>
              <a:t> </a:t>
            </a:r>
          </a:p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altLang="en-US" sz="1600" b="1">
                <a:solidFill>
                  <a:srgbClr val="000000"/>
                </a:solidFill>
                <a:latin typeface="Calibri" pitchFamily="34" charset="0"/>
                <a:sym typeface="+mn-ea"/>
              </a:rPr>
              <a:t>пятница 8:30 - 16.30</a:t>
            </a:r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9223" name="Группа 103"/>
          <p:cNvGrpSpPr>
            <a:grpSpLocks/>
          </p:cNvGrpSpPr>
          <p:nvPr/>
        </p:nvGrpSpPr>
        <p:grpSpPr bwMode="auto">
          <a:xfrm>
            <a:off x="512763" y="488950"/>
            <a:ext cx="2517775" cy="984250"/>
            <a:chOff x="512394" y="489204"/>
            <a:chExt cx="2518182" cy="983928"/>
          </a:xfrm>
        </p:grpSpPr>
        <p:pic>
          <p:nvPicPr>
            <p:cNvPr id="9278" name="object 4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394" y="489204"/>
              <a:ext cx="839343" cy="957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79" name="object 50"/>
            <p:cNvSpPr>
              <a:spLocks/>
            </p:cNvSpPr>
            <p:nvPr/>
          </p:nvSpPr>
          <p:spPr bwMode="auto">
            <a:xfrm>
              <a:off x="1577060" y="814692"/>
              <a:ext cx="295275" cy="185420"/>
            </a:xfrm>
            <a:custGeom>
              <a:avLst/>
              <a:gdLst>
                <a:gd name="T0" fmla="*/ 149402 w 295275"/>
                <a:gd name="T1" fmla="*/ 132087 h 185419"/>
                <a:gd name="T2" fmla="*/ 126225 w 295275"/>
                <a:gd name="T3" fmla="*/ 132087 h 185419"/>
                <a:gd name="T4" fmla="*/ 126225 w 295275"/>
                <a:gd name="T5" fmla="*/ 0 h 185419"/>
                <a:gd name="T6" fmla="*/ 104965 w 295275"/>
                <a:gd name="T7" fmla="*/ 0 h 185419"/>
                <a:gd name="T8" fmla="*/ 104965 w 295275"/>
                <a:gd name="T9" fmla="*/ 132087 h 185419"/>
                <a:gd name="T10" fmla="*/ 21259 w 295275"/>
                <a:gd name="T11" fmla="*/ 132087 h 185419"/>
                <a:gd name="T12" fmla="*/ 21259 w 295275"/>
                <a:gd name="T13" fmla="*/ 0 h 185419"/>
                <a:gd name="T14" fmla="*/ 0 w 295275"/>
                <a:gd name="T15" fmla="*/ 0 h 185419"/>
                <a:gd name="T16" fmla="*/ 0 w 295275"/>
                <a:gd name="T17" fmla="*/ 132087 h 185419"/>
                <a:gd name="T18" fmla="*/ 0 w 295275"/>
                <a:gd name="T19" fmla="*/ 151137 h 185419"/>
                <a:gd name="T20" fmla="*/ 129438 w 295275"/>
                <a:gd name="T21" fmla="*/ 151137 h 185419"/>
                <a:gd name="T22" fmla="*/ 129438 w 295275"/>
                <a:gd name="T23" fmla="*/ 185427 h 185419"/>
                <a:gd name="T24" fmla="*/ 149402 w 295275"/>
                <a:gd name="T25" fmla="*/ 185427 h 185419"/>
                <a:gd name="T26" fmla="*/ 149402 w 295275"/>
                <a:gd name="T27" fmla="*/ 151137 h 185419"/>
                <a:gd name="T28" fmla="*/ 149402 w 295275"/>
                <a:gd name="T29" fmla="*/ 132087 h 185419"/>
                <a:gd name="T30" fmla="*/ 295008 w 295275"/>
                <a:gd name="T31" fmla="*/ 132087 h 185419"/>
                <a:gd name="T32" fmla="*/ 207429 w 295275"/>
                <a:gd name="T33" fmla="*/ 132087 h 185419"/>
                <a:gd name="T34" fmla="*/ 207429 w 295275"/>
                <a:gd name="T35" fmla="*/ 83820 h 185419"/>
                <a:gd name="T36" fmla="*/ 282778 w 295275"/>
                <a:gd name="T37" fmla="*/ 83820 h 185419"/>
                <a:gd name="T38" fmla="*/ 282778 w 295275"/>
                <a:gd name="T39" fmla="*/ 64770 h 185419"/>
                <a:gd name="T40" fmla="*/ 207429 w 295275"/>
                <a:gd name="T41" fmla="*/ 64770 h 185419"/>
                <a:gd name="T42" fmla="*/ 207429 w 295275"/>
                <a:gd name="T43" fmla="*/ 19050 h 185419"/>
                <a:gd name="T44" fmla="*/ 291998 w 295275"/>
                <a:gd name="T45" fmla="*/ 19050 h 185419"/>
                <a:gd name="T46" fmla="*/ 291998 w 295275"/>
                <a:gd name="T47" fmla="*/ 0 h 185419"/>
                <a:gd name="T48" fmla="*/ 185966 w 295275"/>
                <a:gd name="T49" fmla="*/ 0 h 185419"/>
                <a:gd name="T50" fmla="*/ 185966 w 295275"/>
                <a:gd name="T51" fmla="*/ 19050 h 185419"/>
                <a:gd name="T52" fmla="*/ 185966 w 295275"/>
                <a:gd name="T53" fmla="*/ 64770 h 185419"/>
                <a:gd name="T54" fmla="*/ 185966 w 295275"/>
                <a:gd name="T55" fmla="*/ 83820 h 185419"/>
                <a:gd name="T56" fmla="*/ 185966 w 295275"/>
                <a:gd name="T57" fmla="*/ 132087 h 185419"/>
                <a:gd name="T58" fmla="*/ 185966 w 295275"/>
                <a:gd name="T59" fmla="*/ 151137 h 185419"/>
                <a:gd name="T60" fmla="*/ 295008 w 295275"/>
                <a:gd name="T61" fmla="*/ 151137 h 185419"/>
                <a:gd name="T62" fmla="*/ 295008 w 295275"/>
                <a:gd name="T63" fmla="*/ 132087 h 185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95275"/>
                <a:gd name="T97" fmla="*/ 0 h 185419"/>
                <a:gd name="T98" fmla="*/ 295275 w 295275"/>
                <a:gd name="T99" fmla="*/ 185419 h 185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9280" name="object 51"/>
            <p:cNvGrpSpPr>
              <a:grpSpLocks/>
            </p:cNvGrpSpPr>
            <p:nvPr/>
          </p:nvGrpSpPr>
          <p:grpSpPr bwMode="auto"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9296" name="object 52"/>
              <p:cNvSpPr>
                <a:spLocks/>
              </p:cNvSpPr>
              <p:nvPr/>
            </p:nvSpPr>
            <p:spPr bwMode="auto">
              <a:xfrm>
                <a:off x="1917865" y="814806"/>
                <a:ext cx="290830" cy="151130"/>
              </a:xfrm>
              <a:custGeom>
                <a:avLst/>
                <a:gdLst>
                  <a:gd name="T0" fmla="*/ 129222 w 290830"/>
                  <a:gd name="T1" fmla="*/ 381 h 151130"/>
                  <a:gd name="T2" fmla="*/ 107759 w 290830"/>
                  <a:gd name="T3" fmla="*/ 381 h 151130"/>
                  <a:gd name="T4" fmla="*/ 107759 w 290830"/>
                  <a:gd name="T5" fmla="*/ 65151 h 151130"/>
                  <a:gd name="T6" fmla="*/ 21463 w 290830"/>
                  <a:gd name="T7" fmla="*/ 65151 h 151130"/>
                  <a:gd name="T8" fmla="*/ 21463 w 290830"/>
                  <a:gd name="T9" fmla="*/ 381 h 151130"/>
                  <a:gd name="T10" fmla="*/ 0 w 290830"/>
                  <a:gd name="T11" fmla="*/ 381 h 151130"/>
                  <a:gd name="T12" fmla="*/ 0 w 290830"/>
                  <a:gd name="T13" fmla="*/ 65151 h 151130"/>
                  <a:gd name="T14" fmla="*/ 0 w 290830"/>
                  <a:gd name="T15" fmla="*/ 84201 h 151130"/>
                  <a:gd name="T16" fmla="*/ 0 w 290830"/>
                  <a:gd name="T17" fmla="*/ 150241 h 151130"/>
                  <a:gd name="T18" fmla="*/ 21463 w 290830"/>
                  <a:gd name="T19" fmla="*/ 150241 h 151130"/>
                  <a:gd name="T20" fmla="*/ 21463 w 290830"/>
                  <a:gd name="T21" fmla="*/ 84201 h 151130"/>
                  <a:gd name="T22" fmla="*/ 107759 w 290830"/>
                  <a:gd name="T23" fmla="*/ 84201 h 151130"/>
                  <a:gd name="T24" fmla="*/ 107759 w 290830"/>
                  <a:gd name="T25" fmla="*/ 150241 h 151130"/>
                  <a:gd name="T26" fmla="*/ 129222 w 290830"/>
                  <a:gd name="T27" fmla="*/ 150241 h 151130"/>
                  <a:gd name="T28" fmla="*/ 129222 w 290830"/>
                  <a:gd name="T29" fmla="*/ 84201 h 151130"/>
                  <a:gd name="T30" fmla="*/ 129222 w 290830"/>
                  <a:gd name="T31" fmla="*/ 65151 h 151130"/>
                  <a:gd name="T32" fmla="*/ 129222 w 290830"/>
                  <a:gd name="T33" fmla="*/ 381 h 151130"/>
                  <a:gd name="T34" fmla="*/ 290398 w 290830"/>
                  <a:gd name="T35" fmla="*/ 0 h 151130"/>
                  <a:gd name="T36" fmla="*/ 166535 w 290830"/>
                  <a:gd name="T37" fmla="*/ 0 h 151130"/>
                  <a:gd name="T38" fmla="*/ 166535 w 290830"/>
                  <a:gd name="T39" fmla="*/ 19050 h 151130"/>
                  <a:gd name="T40" fmla="*/ 217843 w 290830"/>
                  <a:gd name="T41" fmla="*/ 19050 h 151130"/>
                  <a:gd name="T42" fmla="*/ 217843 w 290830"/>
                  <a:gd name="T43" fmla="*/ 151130 h 151130"/>
                  <a:gd name="T44" fmla="*/ 238874 w 290830"/>
                  <a:gd name="T45" fmla="*/ 151130 h 151130"/>
                  <a:gd name="T46" fmla="*/ 238874 w 290830"/>
                  <a:gd name="T47" fmla="*/ 19050 h 151130"/>
                  <a:gd name="T48" fmla="*/ 290398 w 290830"/>
                  <a:gd name="T49" fmla="*/ 19050 h 151130"/>
                  <a:gd name="T50" fmla="*/ 290398 w 290830"/>
                  <a:gd name="T51" fmla="*/ 0 h 1511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0830"/>
                  <a:gd name="T79" fmla="*/ 0 h 151130"/>
                  <a:gd name="T80" fmla="*/ 290830 w 290830"/>
                  <a:gd name="T81" fmla="*/ 151130 h 1511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9297" name="object 53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244123" y="815176"/>
                <a:ext cx="121272" cy="150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281" name="object 5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556735" y="1049816"/>
              <a:ext cx="159702" cy="15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82" name="object 55"/>
            <p:cNvGrpSpPr>
              <a:grpSpLocks/>
            </p:cNvGrpSpPr>
            <p:nvPr/>
          </p:nvGrpSpPr>
          <p:grpSpPr bwMode="auto"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9294" name="object 56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763029" y="1051534"/>
                <a:ext cx="12278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95" name="object 57"/>
              <p:cNvSpPr>
                <a:spLocks/>
              </p:cNvSpPr>
              <p:nvPr/>
            </p:nvSpPr>
            <p:spPr bwMode="auto">
              <a:xfrm>
                <a:off x="1917865" y="1051038"/>
                <a:ext cx="522605" cy="183515"/>
              </a:xfrm>
              <a:custGeom>
                <a:avLst/>
                <a:gdLst>
                  <a:gd name="T0" fmla="*/ 104749 w 522605"/>
                  <a:gd name="T1" fmla="*/ 495 h 183515"/>
                  <a:gd name="T2" fmla="*/ 83718 w 522605"/>
                  <a:gd name="T3" fmla="*/ 495 h 183515"/>
                  <a:gd name="T4" fmla="*/ 83718 w 522605"/>
                  <a:gd name="T5" fmla="*/ 132080 h 183515"/>
                  <a:gd name="T6" fmla="*/ 104749 w 522605"/>
                  <a:gd name="T7" fmla="*/ 132080 h 183515"/>
                  <a:gd name="T8" fmla="*/ 104749 w 522605"/>
                  <a:gd name="T9" fmla="*/ 495 h 183515"/>
                  <a:gd name="T10" fmla="*/ 210794 w 522605"/>
                  <a:gd name="T11" fmla="*/ 132575 h 183515"/>
                  <a:gd name="T12" fmla="*/ 188252 w 522605"/>
                  <a:gd name="T13" fmla="*/ 132575 h 183515"/>
                  <a:gd name="T14" fmla="*/ 188252 w 522605"/>
                  <a:gd name="T15" fmla="*/ 495 h 183515"/>
                  <a:gd name="T16" fmla="*/ 167220 w 522605"/>
                  <a:gd name="T17" fmla="*/ 495 h 183515"/>
                  <a:gd name="T18" fmla="*/ 167220 w 522605"/>
                  <a:gd name="T19" fmla="*/ 132575 h 183515"/>
                  <a:gd name="T20" fmla="*/ 166789 w 522605"/>
                  <a:gd name="T21" fmla="*/ 132575 h 183515"/>
                  <a:gd name="T22" fmla="*/ 21247 w 522605"/>
                  <a:gd name="T23" fmla="*/ 132575 h 183515"/>
                  <a:gd name="T24" fmla="*/ 21247 w 522605"/>
                  <a:gd name="T25" fmla="*/ 495 h 183515"/>
                  <a:gd name="T26" fmla="*/ 0 w 522605"/>
                  <a:gd name="T27" fmla="*/ 495 h 183515"/>
                  <a:gd name="T28" fmla="*/ 0 w 522605"/>
                  <a:gd name="T29" fmla="*/ 132575 h 183515"/>
                  <a:gd name="T30" fmla="*/ 0 w 522605"/>
                  <a:gd name="T31" fmla="*/ 150355 h 183515"/>
                  <a:gd name="T32" fmla="*/ 166789 w 522605"/>
                  <a:gd name="T33" fmla="*/ 150355 h 183515"/>
                  <a:gd name="T34" fmla="*/ 188252 w 522605"/>
                  <a:gd name="T35" fmla="*/ 150355 h 183515"/>
                  <a:gd name="T36" fmla="*/ 191046 w 522605"/>
                  <a:gd name="T37" fmla="*/ 150355 h 183515"/>
                  <a:gd name="T38" fmla="*/ 191046 w 522605"/>
                  <a:gd name="T39" fmla="*/ 183375 h 183515"/>
                  <a:gd name="T40" fmla="*/ 210794 w 522605"/>
                  <a:gd name="T41" fmla="*/ 183375 h 183515"/>
                  <a:gd name="T42" fmla="*/ 210794 w 522605"/>
                  <a:gd name="T43" fmla="*/ 150355 h 183515"/>
                  <a:gd name="T44" fmla="*/ 210794 w 522605"/>
                  <a:gd name="T45" fmla="*/ 132575 h 183515"/>
                  <a:gd name="T46" fmla="*/ 352691 w 522605"/>
                  <a:gd name="T47" fmla="*/ 132080 h 183515"/>
                  <a:gd name="T48" fmla="*/ 265112 w 522605"/>
                  <a:gd name="T49" fmla="*/ 132080 h 183515"/>
                  <a:gd name="T50" fmla="*/ 265112 w 522605"/>
                  <a:gd name="T51" fmla="*/ 83820 h 183515"/>
                  <a:gd name="T52" fmla="*/ 340461 w 522605"/>
                  <a:gd name="T53" fmla="*/ 83820 h 183515"/>
                  <a:gd name="T54" fmla="*/ 340461 w 522605"/>
                  <a:gd name="T55" fmla="*/ 64770 h 183515"/>
                  <a:gd name="T56" fmla="*/ 265112 w 522605"/>
                  <a:gd name="T57" fmla="*/ 64770 h 183515"/>
                  <a:gd name="T58" fmla="*/ 265112 w 522605"/>
                  <a:gd name="T59" fmla="*/ 19050 h 183515"/>
                  <a:gd name="T60" fmla="*/ 349681 w 522605"/>
                  <a:gd name="T61" fmla="*/ 19050 h 183515"/>
                  <a:gd name="T62" fmla="*/ 349681 w 522605"/>
                  <a:gd name="T63" fmla="*/ 0 h 183515"/>
                  <a:gd name="T64" fmla="*/ 243649 w 522605"/>
                  <a:gd name="T65" fmla="*/ 0 h 183515"/>
                  <a:gd name="T66" fmla="*/ 243649 w 522605"/>
                  <a:gd name="T67" fmla="*/ 19050 h 183515"/>
                  <a:gd name="T68" fmla="*/ 243649 w 522605"/>
                  <a:gd name="T69" fmla="*/ 64770 h 183515"/>
                  <a:gd name="T70" fmla="*/ 243649 w 522605"/>
                  <a:gd name="T71" fmla="*/ 83820 h 183515"/>
                  <a:gd name="T72" fmla="*/ 243649 w 522605"/>
                  <a:gd name="T73" fmla="*/ 132080 h 183515"/>
                  <a:gd name="T74" fmla="*/ 243649 w 522605"/>
                  <a:gd name="T75" fmla="*/ 151130 h 183515"/>
                  <a:gd name="T76" fmla="*/ 352691 w 522605"/>
                  <a:gd name="T77" fmla="*/ 151130 h 183515"/>
                  <a:gd name="T78" fmla="*/ 352691 w 522605"/>
                  <a:gd name="T79" fmla="*/ 132080 h 183515"/>
                  <a:gd name="T80" fmla="*/ 522490 w 522605"/>
                  <a:gd name="T81" fmla="*/ 495 h 183515"/>
                  <a:gd name="T82" fmla="*/ 501027 w 522605"/>
                  <a:gd name="T83" fmla="*/ 495 h 183515"/>
                  <a:gd name="T84" fmla="*/ 501027 w 522605"/>
                  <a:gd name="T85" fmla="*/ 65265 h 183515"/>
                  <a:gd name="T86" fmla="*/ 414731 w 522605"/>
                  <a:gd name="T87" fmla="*/ 65265 h 183515"/>
                  <a:gd name="T88" fmla="*/ 414731 w 522605"/>
                  <a:gd name="T89" fmla="*/ 495 h 183515"/>
                  <a:gd name="T90" fmla="*/ 393268 w 522605"/>
                  <a:gd name="T91" fmla="*/ 495 h 183515"/>
                  <a:gd name="T92" fmla="*/ 393268 w 522605"/>
                  <a:gd name="T93" fmla="*/ 65265 h 183515"/>
                  <a:gd name="T94" fmla="*/ 393268 w 522605"/>
                  <a:gd name="T95" fmla="*/ 84315 h 183515"/>
                  <a:gd name="T96" fmla="*/ 393268 w 522605"/>
                  <a:gd name="T97" fmla="*/ 150355 h 183515"/>
                  <a:gd name="T98" fmla="*/ 414731 w 522605"/>
                  <a:gd name="T99" fmla="*/ 150355 h 183515"/>
                  <a:gd name="T100" fmla="*/ 414731 w 522605"/>
                  <a:gd name="T101" fmla="*/ 84315 h 183515"/>
                  <a:gd name="T102" fmla="*/ 501027 w 522605"/>
                  <a:gd name="T103" fmla="*/ 84315 h 183515"/>
                  <a:gd name="T104" fmla="*/ 501027 w 522605"/>
                  <a:gd name="T105" fmla="*/ 150355 h 183515"/>
                  <a:gd name="T106" fmla="*/ 522490 w 522605"/>
                  <a:gd name="T107" fmla="*/ 150355 h 183515"/>
                  <a:gd name="T108" fmla="*/ 522490 w 522605"/>
                  <a:gd name="T109" fmla="*/ 84315 h 183515"/>
                  <a:gd name="T110" fmla="*/ 522490 w 522605"/>
                  <a:gd name="T111" fmla="*/ 65265 h 183515"/>
                  <a:gd name="T112" fmla="*/ 522490 w 522605"/>
                  <a:gd name="T113" fmla="*/ 495 h 18351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2605"/>
                  <a:gd name="T172" fmla="*/ 0 h 183515"/>
                  <a:gd name="T173" fmla="*/ 522605 w 522605"/>
                  <a:gd name="T174" fmla="*/ 183515 h 18351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  <p:grpSp>
          <p:nvGrpSpPr>
            <p:cNvPr id="9283" name="object 58"/>
            <p:cNvGrpSpPr>
              <a:grpSpLocks/>
            </p:cNvGrpSpPr>
            <p:nvPr/>
          </p:nvGrpSpPr>
          <p:grpSpPr bwMode="auto"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9292" name="object 5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489099" y="1051534"/>
                <a:ext cx="129870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93" name="object 60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659128" y="1051534"/>
                <a:ext cx="121069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284" name="object 61"/>
            <p:cNvGrpSpPr>
              <a:grpSpLocks/>
            </p:cNvGrpSpPr>
            <p:nvPr/>
          </p:nvGrpSpPr>
          <p:grpSpPr bwMode="auto"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9285" name="object 62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556741" y="1291915"/>
                <a:ext cx="143383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86" name="object 6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1725970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87" name="object 64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917862" y="1284537"/>
                <a:ext cx="360368" cy="188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88" name="object 6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300183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89" name="object 66"/>
              <p:cNvSpPr>
                <a:spLocks/>
              </p:cNvSpPr>
              <p:nvPr/>
            </p:nvSpPr>
            <p:spPr bwMode="auto">
              <a:xfrm>
                <a:off x="2494216" y="1290980"/>
                <a:ext cx="138430" cy="149860"/>
              </a:xfrm>
              <a:custGeom>
                <a:avLst/>
                <a:gdLst>
                  <a:gd name="T0" fmla="*/ 137807 w 138430"/>
                  <a:gd name="T1" fmla="*/ 0 h 149859"/>
                  <a:gd name="T2" fmla="*/ 103035 w 138430"/>
                  <a:gd name="T3" fmla="*/ 0 h 149859"/>
                  <a:gd name="T4" fmla="*/ 103035 w 138430"/>
                  <a:gd name="T5" fmla="*/ 59690 h 149859"/>
                  <a:gd name="T6" fmla="*/ 34772 w 138430"/>
                  <a:gd name="T7" fmla="*/ 59690 h 149859"/>
                  <a:gd name="T8" fmla="*/ 34772 w 138430"/>
                  <a:gd name="T9" fmla="*/ 0 h 149859"/>
                  <a:gd name="T10" fmla="*/ 0 w 138430"/>
                  <a:gd name="T11" fmla="*/ 0 h 149859"/>
                  <a:gd name="T12" fmla="*/ 0 w 138430"/>
                  <a:gd name="T13" fmla="*/ 59690 h 149859"/>
                  <a:gd name="T14" fmla="*/ 0 w 138430"/>
                  <a:gd name="T15" fmla="*/ 88907 h 149859"/>
                  <a:gd name="T16" fmla="*/ 0 w 138430"/>
                  <a:gd name="T17" fmla="*/ 149867 h 149859"/>
                  <a:gd name="T18" fmla="*/ 34772 w 138430"/>
                  <a:gd name="T19" fmla="*/ 149867 h 149859"/>
                  <a:gd name="T20" fmla="*/ 34772 w 138430"/>
                  <a:gd name="T21" fmla="*/ 88907 h 149859"/>
                  <a:gd name="T22" fmla="*/ 103035 w 138430"/>
                  <a:gd name="T23" fmla="*/ 88907 h 149859"/>
                  <a:gd name="T24" fmla="*/ 103035 w 138430"/>
                  <a:gd name="T25" fmla="*/ 149867 h 149859"/>
                  <a:gd name="T26" fmla="*/ 137807 w 138430"/>
                  <a:gd name="T27" fmla="*/ 149867 h 149859"/>
                  <a:gd name="T28" fmla="*/ 137807 w 138430"/>
                  <a:gd name="T29" fmla="*/ 88907 h 149859"/>
                  <a:gd name="T30" fmla="*/ 137807 w 138430"/>
                  <a:gd name="T31" fmla="*/ 59690 h 149859"/>
                  <a:gd name="T32" fmla="*/ 137807 w 138430"/>
                  <a:gd name="T33" fmla="*/ 0 h 1498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8430"/>
                  <a:gd name="T52" fmla="*/ 0 h 149859"/>
                  <a:gd name="T53" fmla="*/ 138430 w 138430"/>
                  <a:gd name="T54" fmla="*/ 149859 h 1498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9290" name="object 67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661643" y="1290981"/>
                <a:ext cx="170433" cy="181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91" name="object 68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2861684" y="1290979"/>
                <a:ext cx="16850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263"/>
            <a:ext cx="874713" cy="858837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Овал 3"/>
          <p:cNvSpPr/>
          <p:nvPr/>
        </p:nvSpPr>
        <p:spPr>
          <a:xfrm>
            <a:off x="6369050" y="7948613"/>
            <a:ext cx="815975" cy="81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9226" name="object 48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477000" y="8242300"/>
            <a:ext cx="6016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Рисунок 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140450" y="9613900"/>
            <a:ext cx="8620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313" name="Group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627455"/>
              </p:ext>
            </p:extLst>
          </p:nvPr>
        </p:nvGraphicFramePr>
        <p:xfrm>
          <a:off x="425450" y="1612900"/>
          <a:ext cx="6910388" cy="4683125"/>
        </p:xfrm>
        <a:graphic>
          <a:graphicData uri="http://schemas.openxmlformats.org/drawingml/2006/table">
            <a:tbl>
              <a:tblPr/>
              <a:tblGrid>
                <a:gridCol w="955675"/>
                <a:gridCol w="4699000"/>
                <a:gridCol w="1255713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начала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спортивном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комплексе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«Сокол»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Репетиция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 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фе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тивалю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частушек «Эх, Егоровна!» 	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13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15.00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4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Просмотр 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ильма РГО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09.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13.00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Цифровая грамотность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Йога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6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Репетиция к фе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тивалю частушек «Эх, Егоровна!»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07.0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 в 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портивном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Весёлые старты»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 Д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ю физкультурника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спортивном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Пенсионная грамотность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Посещение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музея 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АОУ СОШ №9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09.00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4.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12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sym typeface="+mn-ea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Репетиция к 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фе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тивалю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частушек «Эх, Егоровна!»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Йога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15.0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.08.2026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  <a:sym typeface="+mn-ea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Репетиция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 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фе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тивалю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частушек «Эх, Егоровна!»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Бассейн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9.00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4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.08.2026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 в 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портивним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стиваль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частушек «Эх, Егоровна!» в селе 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Баяновка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object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2213" y="107950"/>
            <a:ext cx="3627437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object 35"/>
          <p:cNvSpPr>
            <a:spLocks/>
          </p:cNvSpPr>
          <p:nvPr/>
        </p:nvSpPr>
        <p:spPr bwMode="auto">
          <a:xfrm>
            <a:off x="111125" y="6967538"/>
            <a:ext cx="7345363" cy="3616325"/>
          </a:xfrm>
          <a:custGeom>
            <a:avLst/>
            <a:gdLst>
              <a:gd name="T0" fmla="*/ 1587 w 7345680"/>
              <a:gd name="T1" fmla="*/ 3816534 h 3583940"/>
              <a:gd name="T2" fmla="*/ 7342855 w 7345680"/>
              <a:gd name="T3" fmla="*/ 1489447 h 3583940"/>
              <a:gd name="T4" fmla="*/ 7195901 w 7345680"/>
              <a:gd name="T5" fmla="*/ 1517308 h 3583940"/>
              <a:gd name="T6" fmla="*/ 7042452 w 7345680"/>
              <a:gd name="T7" fmla="*/ 1542392 h 3583940"/>
              <a:gd name="T8" fmla="*/ 6882827 w 7345680"/>
              <a:gd name="T9" fmla="*/ 1564638 h 3583940"/>
              <a:gd name="T10" fmla="*/ 6717422 w 7345680"/>
              <a:gd name="T11" fmla="*/ 1583984 h 3583940"/>
              <a:gd name="T12" fmla="*/ 6546558 w 7345680"/>
              <a:gd name="T13" fmla="*/ 1600372 h 3583940"/>
              <a:gd name="T14" fmla="*/ 6370585 w 7345680"/>
              <a:gd name="T15" fmla="*/ 1613744 h 3583940"/>
              <a:gd name="T16" fmla="*/ 6189845 w 7345680"/>
              <a:gd name="T17" fmla="*/ 1624037 h 3583940"/>
              <a:gd name="T18" fmla="*/ 6004689 w 7345680"/>
              <a:gd name="T19" fmla="*/ 1631192 h 3583940"/>
              <a:gd name="T20" fmla="*/ 5815457 w 7345680"/>
              <a:gd name="T21" fmla="*/ 1635150 h 3583940"/>
              <a:gd name="T22" fmla="*/ 5622502 w 7345680"/>
              <a:gd name="T23" fmla="*/ 1635849 h 3583940"/>
              <a:gd name="T24" fmla="*/ 5426166 w 7345680"/>
              <a:gd name="T25" fmla="*/ 1633233 h 3583940"/>
              <a:gd name="T26" fmla="*/ 5226799 w 7345680"/>
              <a:gd name="T27" fmla="*/ 1627236 h 3583940"/>
              <a:gd name="T28" fmla="*/ 5024768 w 7345680"/>
              <a:gd name="T29" fmla="*/ 1617806 h 3583940"/>
              <a:gd name="T30" fmla="*/ 4820373 w 7345680"/>
              <a:gd name="T31" fmla="*/ 1604873 h 3583940"/>
              <a:gd name="T32" fmla="*/ 4613986 w 7345680"/>
              <a:gd name="T33" fmla="*/ 1588387 h 3583940"/>
              <a:gd name="T34" fmla="*/ 4405947 w 7345680"/>
              <a:gd name="T35" fmla="*/ 1568280 h 3583940"/>
              <a:gd name="T36" fmla="*/ 4196632 w 7345680"/>
              <a:gd name="T37" fmla="*/ 1544499 h 3583940"/>
              <a:gd name="T38" fmla="*/ 3986340 w 7345680"/>
              <a:gd name="T39" fmla="*/ 1516977 h 3583940"/>
              <a:gd name="T40" fmla="*/ 3775437 w 7345680"/>
              <a:gd name="T41" fmla="*/ 1485658 h 3583940"/>
              <a:gd name="T42" fmla="*/ 3564284 w 7345680"/>
              <a:gd name="T43" fmla="*/ 1450486 h 3583940"/>
              <a:gd name="T44" fmla="*/ 3353205 w 7345680"/>
              <a:gd name="T45" fmla="*/ 1411394 h 3583940"/>
              <a:gd name="T46" fmla="*/ 3142567 w 7345680"/>
              <a:gd name="T47" fmla="*/ 1368326 h 3583940"/>
              <a:gd name="T48" fmla="*/ 2932706 w 7345680"/>
              <a:gd name="T49" fmla="*/ 1321220 h 3583940"/>
              <a:gd name="T50" fmla="*/ 2776020 w 7345680"/>
              <a:gd name="T51" fmla="*/ 1283206 h 3583940"/>
              <a:gd name="T52" fmla="*/ 2671985 w 7345680"/>
              <a:gd name="T53" fmla="*/ 1256568 h 3583940"/>
              <a:gd name="T54" fmla="*/ 2568339 w 7345680"/>
              <a:gd name="T55" fmla="*/ 1228890 h 3583940"/>
              <a:gd name="T56" fmla="*/ 2465140 w 7345680"/>
              <a:gd name="T57" fmla="*/ 1200161 h 3583940"/>
              <a:gd name="T58" fmla="*/ 2362402 w 7345680"/>
              <a:gd name="T59" fmla="*/ 1170372 h 3583940"/>
              <a:gd name="T60" fmla="*/ 2260183 w 7345680"/>
              <a:gd name="T61" fmla="*/ 1139520 h 3583940"/>
              <a:gd name="T62" fmla="*/ 2158527 w 7345680"/>
              <a:gd name="T63" fmla="*/ 1107594 h 3583940"/>
              <a:gd name="T64" fmla="*/ 2057482 w 7345680"/>
              <a:gd name="T65" fmla="*/ 1074587 h 3583940"/>
              <a:gd name="T66" fmla="*/ 1957082 w 7345680"/>
              <a:gd name="T67" fmla="*/ 1040492 h 3583940"/>
              <a:gd name="T68" fmla="*/ 1857377 w 7345680"/>
              <a:gd name="T69" fmla="*/ 1005303 h 3583940"/>
              <a:gd name="T70" fmla="*/ 1758402 w 7345680"/>
              <a:gd name="T71" fmla="*/ 969010 h 3583940"/>
              <a:gd name="T72" fmla="*/ 1660206 w 7345680"/>
              <a:gd name="T73" fmla="*/ 931607 h 3583940"/>
              <a:gd name="T74" fmla="*/ 1562839 w 7345680"/>
              <a:gd name="T75" fmla="*/ 893086 h 3583940"/>
              <a:gd name="T76" fmla="*/ 1466331 w 7345680"/>
              <a:gd name="T77" fmla="*/ 853439 h 3583940"/>
              <a:gd name="T78" fmla="*/ 1370731 w 7345680"/>
              <a:gd name="T79" fmla="*/ 812660 h 3583940"/>
              <a:gd name="T80" fmla="*/ 1276083 w 7345680"/>
              <a:gd name="T81" fmla="*/ 770740 h 3583940"/>
              <a:gd name="T82" fmla="*/ 1182430 w 7345680"/>
              <a:gd name="T83" fmla="*/ 727672 h 3583940"/>
              <a:gd name="T84" fmla="*/ 1089815 w 7345680"/>
              <a:gd name="T85" fmla="*/ 683450 h 3583940"/>
              <a:gd name="T86" fmla="*/ 998283 w 7345680"/>
              <a:gd name="T87" fmla="*/ 638064 h 3583940"/>
              <a:gd name="T88" fmla="*/ 907876 w 7345680"/>
              <a:gd name="T89" fmla="*/ 591508 h 3583940"/>
              <a:gd name="T90" fmla="*/ 818637 w 7345680"/>
              <a:gd name="T91" fmla="*/ 543773 h 3583940"/>
              <a:gd name="T92" fmla="*/ 730609 w 7345680"/>
              <a:gd name="T93" fmla="*/ 494856 h 3583940"/>
              <a:gd name="T94" fmla="*/ 643830 w 7345680"/>
              <a:gd name="T95" fmla="*/ 444741 h 3583940"/>
              <a:gd name="T96" fmla="*/ 558356 w 7345680"/>
              <a:gd name="T97" fmla="*/ 393427 h 3583940"/>
              <a:gd name="T98" fmla="*/ 474224 w 7345680"/>
              <a:gd name="T99" fmla="*/ 340910 h 3583940"/>
              <a:gd name="T100" fmla="*/ 391469 w 7345680"/>
              <a:gd name="T101" fmla="*/ 287173 h 3583940"/>
              <a:gd name="T102" fmla="*/ 310150 w 7345680"/>
              <a:gd name="T103" fmla="*/ 232212 h 3583940"/>
              <a:gd name="T104" fmla="*/ 230295 w 7345680"/>
              <a:gd name="T105" fmla="*/ 176023 h 3583940"/>
              <a:gd name="T106" fmla="*/ 151955 w 7345680"/>
              <a:gd name="T107" fmla="*/ 118597 h 3583940"/>
              <a:gd name="T108" fmla="*/ 75180 w 7345680"/>
              <a:gd name="T109" fmla="*/ 59924 h 3583940"/>
              <a:gd name="T110" fmla="*/ 0 w 7345680"/>
              <a:gd name="T111" fmla="*/ 0 h 35839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45680"/>
              <a:gd name="T169" fmla="*/ 0 h 3583940"/>
              <a:gd name="T170" fmla="*/ 7345680 w 7345680"/>
              <a:gd name="T171" fmla="*/ 3583940 h 358394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10243" name="Группа 1"/>
          <p:cNvGrpSpPr>
            <a:grpSpLocks/>
          </p:cNvGrpSpPr>
          <p:nvPr/>
        </p:nvGrpSpPr>
        <p:grpSpPr bwMode="auto">
          <a:xfrm>
            <a:off x="644525" y="8177213"/>
            <a:ext cx="1147763" cy="131762"/>
            <a:chOff x="644464" y="8176450"/>
            <a:chExt cx="1147890" cy="132842"/>
          </a:xfrm>
        </p:grpSpPr>
        <p:pic>
          <p:nvPicPr>
            <p:cNvPr id="10326" name="object 3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4464" y="8176460"/>
              <a:ext cx="103162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7" name="object 37"/>
            <p:cNvSpPr>
              <a:spLocks/>
            </p:cNvSpPr>
            <p:nvPr/>
          </p:nvSpPr>
          <p:spPr bwMode="auto">
            <a:xfrm>
              <a:off x="771347" y="8178076"/>
              <a:ext cx="94615" cy="129539"/>
            </a:xfrm>
            <a:custGeom>
              <a:avLst/>
              <a:gdLst>
                <a:gd name="T0" fmla="*/ 94272 w 94615"/>
                <a:gd name="T1" fmla="*/ 0 h 129540"/>
                <a:gd name="T2" fmla="*/ 0 w 94615"/>
                <a:gd name="T3" fmla="*/ 0 h 129540"/>
                <a:gd name="T4" fmla="*/ 0 w 94615"/>
                <a:gd name="T5" fmla="*/ 20320 h 129540"/>
                <a:gd name="T6" fmla="*/ 0 w 94615"/>
                <a:gd name="T7" fmla="*/ 59690 h 129540"/>
                <a:gd name="T8" fmla="*/ 0 w 94615"/>
                <a:gd name="T9" fmla="*/ 80003 h 129540"/>
                <a:gd name="T10" fmla="*/ 0 w 94615"/>
                <a:gd name="T11" fmla="*/ 129533 h 129540"/>
                <a:gd name="T12" fmla="*/ 23952 w 94615"/>
                <a:gd name="T13" fmla="*/ 129533 h 129540"/>
                <a:gd name="T14" fmla="*/ 23952 w 94615"/>
                <a:gd name="T15" fmla="*/ 80003 h 129540"/>
                <a:gd name="T16" fmla="*/ 86321 w 94615"/>
                <a:gd name="T17" fmla="*/ 80003 h 129540"/>
                <a:gd name="T18" fmla="*/ 86321 w 94615"/>
                <a:gd name="T19" fmla="*/ 59690 h 129540"/>
                <a:gd name="T20" fmla="*/ 23952 w 94615"/>
                <a:gd name="T21" fmla="*/ 59690 h 129540"/>
                <a:gd name="T22" fmla="*/ 23952 w 94615"/>
                <a:gd name="T23" fmla="*/ 20320 h 129540"/>
                <a:gd name="T24" fmla="*/ 94272 w 94615"/>
                <a:gd name="T25" fmla="*/ 20320 h 129540"/>
                <a:gd name="T26" fmla="*/ 94272 w 94615"/>
                <a:gd name="T27" fmla="*/ 0 h 1295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615"/>
                <a:gd name="T43" fmla="*/ 0 h 129540"/>
                <a:gd name="T44" fmla="*/ 94615 w 94615"/>
                <a:gd name="T45" fmla="*/ 129540 h 1295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10328" name="object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88787" y="8176459"/>
              <a:ext cx="292329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9" name="object 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1703" y="8176450"/>
              <a:ext cx="319170" cy="13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0" name="object 4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45588" y="8178271"/>
              <a:ext cx="110324" cy="129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1" name="object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79286" y="8178274"/>
              <a:ext cx="113068" cy="13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4" name="object 42"/>
          <p:cNvSpPr>
            <a:spLocks noGrp="1"/>
          </p:cNvSpPr>
          <p:nvPr>
            <p:ph type="title"/>
          </p:nvPr>
        </p:nvSpPr>
        <p:spPr>
          <a:xfrm>
            <a:off x="3794125" y="317500"/>
            <a:ext cx="3344863" cy="1109663"/>
          </a:xfrm>
        </p:spPr>
        <p:txBody>
          <a:bodyPr tIns="81280"/>
          <a:lstStyle/>
          <a:p>
            <a:pPr marL="438150" indent="-427038" algn="r" eaLnBrk="1" hangingPunct="1">
              <a:lnSpc>
                <a:spcPts val="2700"/>
              </a:lnSpc>
            </a:pPr>
            <a:r>
              <a:rPr lang="ru-RU" smtClean="0">
                <a:latin typeface="Calibri" pitchFamily="34" charset="0"/>
              </a:rPr>
              <a:t>МЕРОПРИЯТИЯ НА август</a:t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2026</a:t>
            </a:r>
          </a:p>
        </p:txBody>
      </p:sp>
      <p:sp>
        <p:nvSpPr>
          <p:cNvPr id="10245" name="object 43"/>
          <p:cNvSpPr txBox="1">
            <a:spLocks noChangeArrowheads="1"/>
          </p:cNvSpPr>
          <p:nvPr/>
        </p:nvSpPr>
        <p:spPr bwMode="auto">
          <a:xfrm>
            <a:off x="196850" y="8531225"/>
            <a:ext cx="5524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4625" rIns="0" bIns="0">
            <a:spAutoFit/>
          </a:bodyPr>
          <a:lstStyle/>
          <a:p>
            <a:pPr marL="12700">
              <a:lnSpc>
                <a:spcPct val="76000"/>
              </a:lnSpc>
              <a:spcBef>
                <a:spcPts val="1375"/>
              </a:spcBef>
            </a:pPr>
            <a:r>
              <a:rPr lang="ru-RU" sz="3600" b="1">
                <a:solidFill>
                  <a:srgbClr val="FFFFFF"/>
                </a:solidFill>
                <a:latin typeface="Calibri" pitchFamily="34" charset="0"/>
              </a:rPr>
              <a:t>ПРИХОДИТЕ, МЫ ВАС ЖДЕМ!</a:t>
            </a:r>
            <a:endParaRPr lang="ru-RU" sz="36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Наши контакты: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Адрес: г.Североуральск. ул.Ленина д.10</a:t>
            </a:r>
            <a:b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</a:b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Контактный номер +79002024803</a:t>
            </a:r>
            <a:endParaRPr lang="ru-RU" sz="1300">
              <a:solidFill>
                <a:srgbClr val="FFFFFF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Климова Е.С.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endParaRPr lang="ru-RU" sz="13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246" name="object 44"/>
          <p:cNvSpPr txBox="1">
            <a:spLocks noChangeArrowheads="1"/>
          </p:cNvSpPr>
          <p:nvPr/>
        </p:nvSpPr>
        <p:spPr bwMode="auto">
          <a:xfrm>
            <a:off x="3625850" y="7480300"/>
            <a:ext cx="364966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sz="1600" b="1">
                <a:solidFill>
                  <a:srgbClr val="58595B"/>
                </a:solidFill>
                <a:latin typeface="Calibri" pitchFamily="34" charset="0"/>
                <a:sym typeface="+mn-ea"/>
              </a:rPr>
              <a:t>Время работы: понедельник – </a:t>
            </a:r>
            <a:r>
              <a:rPr lang="ru-RU" altLang="en-US" sz="1600" b="1">
                <a:solidFill>
                  <a:srgbClr val="58595B"/>
                </a:solidFill>
                <a:latin typeface="Calibri" pitchFamily="34" charset="0"/>
                <a:sym typeface="+mn-ea"/>
              </a:rPr>
              <a:t>четверг </a:t>
            </a:r>
            <a:r>
              <a:rPr lang="ru-RU" sz="1600" b="1">
                <a:latin typeface="Calibri" pitchFamily="34" charset="0"/>
                <a:sym typeface="+mn-ea"/>
              </a:rPr>
              <a:t>0</a:t>
            </a:r>
            <a:r>
              <a:rPr lang="ru-RU" altLang="en-US" sz="1600" b="1">
                <a:latin typeface="Calibri" pitchFamily="34" charset="0"/>
                <a:sym typeface="+mn-ea"/>
              </a:rPr>
              <a:t>8:</a:t>
            </a:r>
            <a:r>
              <a:rPr lang="ru-RU" sz="1600" b="1">
                <a:latin typeface="Calibri" pitchFamily="34" charset="0"/>
                <a:sym typeface="+mn-ea"/>
              </a:rPr>
              <a:t>30 – 17:30</a:t>
            </a:r>
            <a:r>
              <a:rPr lang="ru-RU" altLang="en-US" sz="1600" b="1">
                <a:latin typeface="Calibri" pitchFamily="34" charset="0"/>
                <a:sym typeface="+mn-ea"/>
              </a:rPr>
              <a:t> </a:t>
            </a:r>
          </a:p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altLang="en-US" sz="1600" b="1">
                <a:solidFill>
                  <a:srgbClr val="000000"/>
                </a:solidFill>
                <a:latin typeface="Calibri" pitchFamily="34" charset="0"/>
                <a:sym typeface="+mn-ea"/>
              </a:rPr>
              <a:t>пятница 8:30 - 16.30</a:t>
            </a:r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0247" name="Группа 103"/>
          <p:cNvGrpSpPr>
            <a:grpSpLocks/>
          </p:cNvGrpSpPr>
          <p:nvPr/>
        </p:nvGrpSpPr>
        <p:grpSpPr bwMode="auto">
          <a:xfrm>
            <a:off x="512763" y="488950"/>
            <a:ext cx="2517775" cy="984250"/>
            <a:chOff x="512394" y="489204"/>
            <a:chExt cx="2518182" cy="983928"/>
          </a:xfrm>
        </p:grpSpPr>
        <p:pic>
          <p:nvPicPr>
            <p:cNvPr id="10306" name="object 4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394" y="489204"/>
              <a:ext cx="839343" cy="957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07" name="object 50"/>
            <p:cNvSpPr>
              <a:spLocks/>
            </p:cNvSpPr>
            <p:nvPr/>
          </p:nvSpPr>
          <p:spPr bwMode="auto">
            <a:xfrm>
              <a:off x="1577060" y="814692"/>
              <a:ext cx="295275" cy="185420"/>
            </a:xfrm>
            <a:custGeom>
              <a:avLst/>
              <a:gdLst>
                <a:gd name="T0" fmla="*/ 149402 w 295275"/>
                <a:gd name="T1" fmla="*/ 132087 h 185419"/>
                <a:gd name="T2" fmla="*/ 126225 w 295275"/>
                <a:gd name="T3" fmla="*/ 132087 h 185419"/>
                <a:gd name="T4" fmla="*/ 126225 w 295275"/>
                <a:gd name="T5" fmla="*/ 0 h 185419"/>
                <a:gd name="T6" fmla="*/ 104965 w 295275"/>
                <a:gd name="T7" fmla="*/ 0 h 185419"/>
                <a:gd name="T8" fmla="*/ 104965 w 295275"/>
                <a:gd name="T9" fmla="*/ 132087 h 185419"/>
                <a:gd name="T10" fmla="*/ 21259 w 295275"/>
                <a:gd name="T11" fmla="*/ 132087 h 185419"/>
                <a:gd name="T12" fmla="*/ 21259 w 295275"/>
                <a:gd name="T13" fmla="*/ 0 h 185419"/>
                <a:gd name="T14" fmla="*/ 0 w 295275"/>
                <a:gd name="T15" fmla="*/ 0 h 185419"/>
                <a:gd name="T16" fmla="*/ 0 w 295275"/>
                <a:gd name="T17" fmla="*/ 132087 h 185419"/>
                <a:gd name="T18" fmla="*/ 0 w 295275"/>
                <a:gd name="T19" fmla="*/ 151137 h 185419"/>
                <a:gd name="T20" fmla="*/ 129438 w 295275"/>
                <a:gd name="T21" fmla="*/ 151137 h 185419"/>
                <a:gd name="T22" fmla="*/ 129438 w 295275"/>
                <a:gd name="T23" fmla="*/ 185427 h 185419"/>
                <a:gd name="T24" fmla="*/ 149402 w 295275"/>
                <a:gd name="T25" fmla="*/ 185427 h 185419"/>
                <a:gd name="T26" fmla="*/ 149402 w 295275"/>
                <a:gd name="T27" fmla="*/ 151137 h 185419"/>
                <a:gd name="T28" fmla="*/ 149402 w 295275"/>
                <a:gd name="T29" fmla="*/ 132087 h 185419"/>
                <a:gd name="T30" fmla="*/ 295008 w 295275"/>
                <a:gd name="T31" fmla="*/ 132087 h 185419"/>
                <a:gd name="T32" fmla="*/ 207429 w 295275"/>
                <a:gd name="T33" fmla="*/ 132087 h 185419"/>
                <a:gd name="T34" fmla="*/ 207429 w 295275"/>
                <a:gd name="T35" fmla="*/ 83820 h 185419"/>
                <a:gd name="T36" fmla="*/ 282778 w 295275"/>
                <a:gd name="T37" fmla="*/ 83820 h 185419"/>
                <a:gd name="T38" fmla="*/ 282778 w 295275"/>
                <a:gd name="T39" fmla="*/ 64770 h 185419"/>
                <a:gd name="T40" fmla="*/ 207429 w 295275"/>
                <a:gd name="T41" fmla="*/ 64770 h 185419"/>
                <a:gd name="T42" fmla="*/ 207429 w 295275"/>
                <a:gd name="T43" fmla="*/ 19050 h 185419"/>
                <a:gd name="T44" fmla="*/ 291998 w 295275"/>
                <a:gd name="T45" fmla="*/ 19050 h 185419"/>
                <a:gd name="T46" fmla="*/ 291998 w 295275"/>
                <a:gd name="T47" fmla="*/ 0 h 185419"/>
                <a:gd name="T48" fmla="*/ 185966 w 295275"/>
                <a:gd name="T49" fmla="*/ 0 h 185419"/>
                <a:gd name="T50" fmla="*/ 185966 w 295275"/>
                <a:gd name="T51" fmla="*/ 19050 h 185419"/>
                <a:gd name="T52" fmla="*/ 185966 w 295275"/>
                <a:gd name="T53" fmla="*/ 64770 h 185419"/>
                <a:gd name="T54" fmla="*/ 185966 w 295275"/>
                <a:gd name="T55" fmla="*/ 83820 h 185419"/>
                <a:gd name="T56" fmla="*/ 185966 w 295275"/>
                <a:gd name="T57" fmla="*/ 132087 h 185419"/>
                <a:gd name="T58" fmla="*/ 185966 w 295275"/>
                <a:gd name="T59" fmla="*/ 151137 h 185419"/>
                <a:gd name="T60" fmla="*/ 295008 w 295275"/>
                <a:gd name="T61" fmla="*/ 151137 h 185419"/>
                <a:gd name="T62" fmla="*/ 295008 w 295275"/>
                <a:gd name="T63" fmla="*/ 132087 h 185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95275"/>
                <a:gd name="T97" fmla="*/ 0 h 185419"/>
                <a:gd name="T98" fmla="*/ 295275 w 295275"/>
                <a:gd name="T99" fmla="*/ 185419 h 185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10308" name="object 51"/>
            <p:cNvGrpSpPr>
              <a:grpSpLocks/>
            </p:cNvGrpSpPr>
            <p:nvPr/>
          </p:nvGrpSpPr>
          <p:grpSpPr bwMode="auto"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10324" name="object 52"/>
              <p:cNvSpPr>
                <a:spLocks/>
              </p:cNvSpPr>
              <p:nvPr/>
            </p:nvSpPr>
            <p:spPr bwMode="auto">
              <a:xfrm>
                <a:off x="1917865" y="814806"/>
                <a:ext cx="290830" cy="151130"/>
              </a:xfrm>
              <a:custGeom>
                <a:avLst/>
                <a:gdLst>
                  <a:gd name="T0" fmla="*/ 129222 w 290830"/>
                  <a:gd name="T1" fmla="*/ 381 h 151130"/>
                  <a:gd name="T2" fmla="*/ 107759 w 290830"/>
                  <a:gd name="T3" fmla="*/ 381 h 151130"/>
                  <a:gd name="T4" fmla="*/ 107759 w 290830"/>
                  <a:gd name="T5" fmla="*/ 65151 h 151130"/>
                  <a:gd name="T6" fmla="*/ 21463 w 290830"/>
                  <a:gd name="T7" fmla="*/ 65151 h 151130"/>
                  <a:gd name="T8" fmla="*/ 21463 w 290830"/>
                  <a:gd name="T9" fmla="*/ 381 h 151130"/>
                  <a:gd name="T10" fmla="*/ 0 w 290830"/>
                  <a:gd name="T11" fmla="*/ 381 h 151130"/>
                  <a:gd name="T12" fmla="*/ 0 w 290830"/>
                  <a:gd name="T13" fmla="*/ 65151 h 151130"/>
                  <a:gd name="T14" fmla="*/ 0 w 290830"/>
                  <a:gd name="T15" fmla="*/ 84201 h 151130"/>
                  <a:gd name="T16" fmla="*/ 0 w 290830"/>
                  <a:gd name="T17" fmla="*/ 150241 h 151130"/>
                  <a:gd name="T18" fmla="*/ 21463 w 290830"/>
                  <a:gd name="T19" fmla="*/ 150241 h 151130"/>
                  <a:gd name="T20" fmla="*/ 21463 w 290830"/>
                  <a:gd name="T21" fmla="*/ 84201 h 151130"/>
                  <a:gd name="T22" fmla="*/ 107759 w 290830"/>
                  <a:gd name="T23" fmla="*/ 84201 h 151130"/>
                  <a:gd name="T24" fmla="*/ 107759 w 290830"/>
                  <a:gd name="T25" fmla="*/ 150241 h 151130"/>
                  <a:gd name="T26" fmla="*/ 129222 w 290830"/>
                  <a:gd name="T27" fmla="*/ 150241 h 151130"/>
                  <a:gd name="T28" fmla="*/ 129222 w 290830"/>
                  <a:gd name="T29" fmla="*/ 84201 h 151130"/>
                  <a:gd name="T30" fmla="*/ 129222 w 290830"/>
                  <a:gd name="T31" fmla="*/ 65151 h 151130"/>
                  <a:gd name="T32" fmla="*/ 129222 w 290830"/>
                  <a:gd name="T33" fmla="*/ 381 h 151130"/>
                  <a:gd name="T34" fmla="*/ 290398 w 290830"/>
                  <a:gd name="T35" fmla="*/ 0 h 151130"/>
                  <a:gd name="T36" fmla="*/ 166535 w 290830"/>
                  <a:gd name="T37" fmla="*/ 0 h 151130"/>
                  <a:gd name="T38" fmla="*/ 166535 w 290830"/>
                  <a:gd name="T39" fmla="*/ 19050 h 151130"/>
                  <a:gd name="T40" fmla="*/ 217843 w 290830"/>
                  <a:gd name="T41" fmla="*/ 19050 h 151130"/>
                  <a:gd name="T42" fmla="*/ 217843 w 290830"/>
                  <a:gd name="T43" fmla="*/ 151130 h 151130"/>
                  <a:gd name="T44" fmla="*/ 238874 w 290830"/>
                  <a:gd name="T45" fmla="*/ 151130 h 151130"/>
                  <a:gd name="T46" fmla="*/ 238874 w 290830"/>
                  <a:gd name="T47" fmla="*/ 19050 h 151130"/>
                  <a:gd name="T48" fmla="*/ 290398 w 290830"/>
                  <a:gd name="T49" fmla="*/ 19050 h 151130"/>
                  <a:gd name="T50" fmla="*/ 290398 w 290830"/>
                  <a:gd name="T51" fmla="*/ 0 h 1511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0830"/>
                  <a:gd name="T79" fmla="*/ 0 h 151130"/>
                  <a:gd name="T80" fmla="*/ 290830 w 290830"/>
                  <a:gd name="T81" fmla="*/ 151130 h 1511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10325" name="object 53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244123" y="815176"/>
                <a:ext cx="121272" cy="150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309" name="object 5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556735" y="1049816"/>
              <a:ext cx="159702" cy="15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310" name="object 55"/>
            <p:cNvGrpSpPr>
              <a:grpSpLocks/>
            </p:cNvGrpSpPr>
            <p:nvPr/>
          </p:nvGrpSpPr>
          <p:grpSpPr bwMode="auto"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10322" name="object 56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763029" y="1051534"/>
                <a:ext cx="12278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23" name="object 57"/>
              <p:cNvSpPr>
                <a:spLocks/>
              </p:cNvSpPr>
              <p:nvPr/>
            </p:nvSpPr>
            <p:spPr bwMode="auto">
              <a:xfrm>
                <a:off x="1917865" y="1051038"/>
                <a:ext cx="522605" cy="183515"/>
              </a:xfrm>
              <a:custGeom>
                <a:avLst/>
                <a:gdLst>
                  <a:gd name="T0" fmla="*/ 104749 w 522605"/>
                  <a:gd name="T1" fmla="*/ 495 h 183515"/>
                  <a:gd name="T2" fmla="*/ 83718 w 522605"/>
                  <a:gd name="T3" fmla="*/ 495 h 183515"/>
                  <a:gd name="T4" fmla="*/ 83718 w 522605"/>
                  <a:gd name="T5" fmla="*/ 132080 h 183515"/>
                  <a:gd name="T6" fmla="*/ 104749 w 522605"/>
                  <a:gd name="T7" fmla="*/ 132080 h 183515"/>
                  <a:gd name="T8" fmla="*/ 104749 w 522605"/>
                  <a:gd name="T9" fmla="*/ 495 h 183515"/>
                  <a:gd name="T10" fmla="*/ 210794 w 522605"/>
                  <a:gd name="T11" fmla="*/ 132575 h 183515"/>
                  <a:gd name="T12" fmla="*/ 188252 w 522605"/>
                  <a:gd name="T13" fmla="*/ 132575 h 183515"/>
                  <a:gd name="T14" fmla="*/ 188252 w 522605"/>
                  <a:gd name="T15" fmla="*/ 495 h 183515"/>
                  <a:gd name="T16" fmla="*/ 167220 w 522605"/>
                  <a:gd name="T17" fmla="*/ 495 h 183515"/>
                  <a:gd name="T18" fmla="*/ 167220 w 522605"/>
                  <a:gd name="T19" fmla="*/ 132575 h 183515"/>
                  <a:gd name="T20" fmla="*/ 166789 w 522605"/>
                  <a:gd name="T21" fmla="*/ 132575 h 183515"/>
                  <a:gd name="T22" fmla="*/ 21247 w 522605"/>
                  <a:gd name="T23" fmla="*/ 132575 h 183515"/>
                  <a:gd name="T24" fmla="*/ 21247 w 522605"/>
                  <a:gd name="T25" fmla="*/ 495 h 183515"/>
                  <a:gd name="T26" fmla="*/ 0 w 522605"/>
                  <a:gd name="T27" fmla="*/ 495 h 183515"/>
                  <a:gd name="T28" fmla="*/ 0 w 522605"/>
                  <a:gd name="T29" fmla="*/ 132575 h 183515"/>
                  <a:gd name="T30" fmla="*/ 0 w 522605"/>
                  <a:gd name="T31" fmla="*/ 150355 h 183515"/>
                  <a:gd name="T32" fmla="*/ 166789 w 522605"/>
                  <a:gd name="T33" fmla="*/ 150355 h 183515"/>
                  <a:gd name="T34" fmla="*/ 188252 w 522605"/>
                  <a:gd name="T35" fmla="*/ 150355 h 183515"/>
                  <a:gd name="T36" fmla="*/ 191046 w 522605"/>
                  <a:gd name="T37" fmla="*/ 150355 h 183515"/>
                  <a:gd name="T38" fmla="*/ 191046 w 522605"/>
                  <a:gd name="T39" fmla="*/ 183375 h 183515"/>
                  <a:gd name="T40" fmla="*/ 210794 w 522605"/>
                  <a:gd name="T41" fmla="*/ 183375 h 183515"/>
                  <a:gd name="T42" fmla="*/ 210794 w 522605"/>
                  <a:gd name="T43" fmla="*/ 150355 h 183515"/>
                  <a:gd name="T44" fmla="*/ 210794 w 522605"/>
                  <a:gd name="T45" fmla="*/ 132575 h 183515"/>
                  <a:gd name="T46" fmla="*/ 352691 w 522605"/>
                  <a:gd name="T47" fmla="*/ 132080 h 183515"/>
                  <a:gd name="T48" fmla="*/ 265112 w 522605"/>
                  <a:gd name="T49" fmla="*/ 132080 h 183515"/>
                  <a:gd name="T50" fmla="*/ 265112 w 522605"/>
                  <a:gd name="T51" fmla="*/ 83820 h 183515"/>
                  <a:gd name="T52" fmla="*/ 340461 w 522605"/>
                  <a:gd name="T53" fmla="*/ 83820 h 183515"/>
                  <a:gd name="T54" fmla="*/ 340461 w 522605"/>
                  <a:gd name="T55" fmla="*/ 64770 h 183515"/>
                  <a:gd name="T56" fmla="*/ 265112 w 522605"/>
                  <a:gd name="T57" fmla="*/ 64770 h 183515"/>
                  <a:gd name="T58" fmla="*/ 265112 w 522605"/>
                  <a:gd name="T59" fmla="*/ 19050 h 183515"/>
                  <a:gd name="T60" fmla="*/ 349681 w 522605"/>
                  <a:gd name="T61" fmla="*/ 19050 h 183515"/>
                  <a:gd name="T62" fmla="*/ 349681 w 522605"/>
                  <a:gd name="T63" fmla="*/ 0 h 183515"/>
                  <a:gd name="T64" fmla="*/ 243649 w 522605"/>
                  <a:gd name="T65" fmla="*/ 0 h 183515"/>
                  <a:gd name="T66" fmla="*/ 243649 w 522605"/>
                  <a:gd name="T67" fmla="*/ 19050 h 183515"/>
                  <a:gd name="T68" fmla="*/ 243649 w 522605"/>
                  <a:gd name="T69" fmla="*/ 64770 h 183515"/>
                  <a:gd name="T70" fmla="*/ 243649 w 522605"/>
                  <a:gd name="T71" fmla="*/ 83820 h 183515"/>
                  <a:gd name="T72" fmla="*/ 243649 w 522605"/>
                  <a:gd name="T73" fmla="*/ 132080 h 183515"/>
                  <a:gd name="T74" fmla="*/ 243649 w 522605"/>
                  <a:gd name="T75" fmla="*/ 151130 h 183515"/>
                  <a:gd name="T76" fmla="*/ 352691 w 522605"/>
                  <a:gd name="T77" fmla="*/ 151130 h 183515"/>
                  <a:gd name="T78" fmla="*/ 352691 w 522605"/>
                  <a:gd name="T79" fmla="*/ 132080 h 183515"/>
                  <a:gd name="T80" fmla="*/ 522490 w 522605"/>
                  <a:gd name="T81" fmla="*/ 495 h 183515"/>
                  <a:gd name="T82" fmla="*/ 501027 w 522605"/>
                  <a:gd name="T83" fmla="*/ 495 h 183515"/>
                  <a:gd name="T84" fmla="*/ 501027 w 522605"/>
                  <a:gd name="T85" fmla="*/ 65265 h 183515"/>
                  <a:gd name="T86" fmla="*/ 414731 w 522605"/>
                  <a:gd name="T87" fmla="*/ 65265 h 183515"/>
                  <a:gd name="T88" fmla="*/ 414731 w 522605"/>
                  <a:gd name="T89" fmla="*/ 495 h 183515"/>
                  <a:gd name="T90" fmla="*/ 393268 w 522605"/>
                  <a:gd name="T91" fmla="*/ 495 h 183515"/>
                  <a:gd name="T92" fmla="*/ 393268 w 522605"/>
                  <a:gd name="T93" fmla="*/ 65265 h 183515"/>
                  <a:gd name="T94" fmla="*/ 393268 w 522605"/>
                  <a:gd name="T95" fmla="*/ 84315 h 183515"/>
                  <a:gd name="T96" fmla="*/ 393268 w 522605"/>
                  <a:gd name="T97" fmla="*/ 150355 h 183515"/>
                  <a:gd name="T98" fmla="*/ 414731 w 522605"/>
                  <a:gd name="T99" fmla="*/ 150355 h 183515"/>
                  <a:gd name="T100" fmla="*/ 414731 w 522605"/>
                  <a:gd name="T101" fmla="*/ 84315 h 183515"/>
                  <a:gd name="T102" fmla="*/ 501027 w 522605"/>
                  <a:gd name="T103" fmla="*/ 84315 h 183515"/>
                  <a:gd name="T104" fmla="*/ 501027 w 522605"/>
                  <a:gd name="T105" fmla="*/ 150355 h 183515"/>
                  <a:gd name="T106" fmla="*/ 522490 w 522605"/>
                  <a:gd name="T107" fmla="*/ 150355 h 183515"/>
                  <a:gd name="T108" fmla="*/ 522490 w 522605"/>
                  <a:gd name="T109" fmla="*/ 84315 h 183515"/>
                  <a:gd name="T110" fmla="*/ 522490 w 522605"/>
                  <a:gd name="T111" fmla="*/ 65265 h 183515"/>
                  <a:gd name="T112" fmla="*/ 522490 w 522605"/>
                  <a:gd name="T113" fmla="*/ 495 h 18351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2605"/>
                  <a:gd name="T172" fmla="*/ 0 h 183515"/>
                  <a:gd name="T173" fmla="*/ 522605 w 522605"/>
                  <a:gd name="T174" fmla="*/ 183515 h 18351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  <p:grpSp>
          <p:nvGrpSpPr>
            <p:cNvPr id="10311" name="object 58"/>
            <p:cNvGrpSpPr>
              <a:grpSpLocks/>
            </p:cNvGrpSpPr>
            <p:nvPr/>
          </p:nvGrpSpPr>
          <p:grpSpPr bwMode="auto"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10320" name="object 5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489099" y="1051534"/>
                <a:ext cx="129870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21" name="object 60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659128" y="1051534"/>
                <a:ext cx="121069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312" name="object 61"/>
            <p:cNvGrpSpPr>
              <a:grpSpLocks/>
            </p:cNvGrpSpPr>
            <p:nvPr/>
          </p:nvGrpSpPr>
          <p:grpSpPr bwMode="auto"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0313" name="object 62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556741" y="1291915"/>
                <a:ext cx="143383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4" name="object 6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1725970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5" name="object 64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917862" y="1284537"/>
                <a:ext cx="360368" cy="188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6" name="object 6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300183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17" name="object 66"/>
              <p:cNvSpPr>
                <a:spLocks/>
              </p:cNvSpPr>
              <p:nvPr/>
            </p:nvSpPr>
            <p:spPr bwMode="auto">
              <a:xfrm>
                <a:off x="2494216" y="1290980"/>
                <a:ext cx="138430" cy="149860"/>
              </a:xfrm>
              <a:custGeom>
                <a:avLst/>
                <a:gdLst>
                  <a:gd name="T0" fmla="*/ 137807 w 138430"/>
                  <a:gd name="T1" fmla="*/ 0 h 149859"/>
                  <a:gd name="T2" fmla="*/ 103035 w 138430"/>
                  <a:gd name="T3" fmla="*/ 0 h 149859"/>
                  <a:gd name="T4" fmla="*/ 103035 w 138430"/>
                  <a:gd name="T5" fmla="*/ 59690 h 149859"/>
                  <a:gd name="T6" fmla="*/ 34772 w 138430"/>
                  <a:gd name="T7" fmla="*/ 59690 h 149859"/>
                  <a:gd name="T8" fmla="*/ 34772 w 138430"/>
                  <a:gd name="T9" fmla="*/ 0 h 149859"/>
                  <a:gd name="T10" fmla="*/ 0 w 138430"/>
                  <a:gd name="T11" fmla="*/ 0 h 149859"/>
                  <a:gd name="T12" fmla="*/ 0 w 138430"/>
                  <a:gd name="T13" fmla="*/ 59690 h 149859"/>
                  <a:gd name="T14" fmla="*/ 0 w 138430"/>
                  <a:gd name="T15" fmla="*/ 88907 h 149859"/>
                  <a:gd name="T16" fmla="*/ 0 w 138430"/>
                  <a:gd name="T17" fmla="*/ 149867 h 149859"/>
                  <a:gd name="T18" fmla="*/ 34772 w 138430"/>
                  <a:gd name="T19" fmla="*/ 149867 h 149859"/>
                  <a:gd name="T20" fmla="*/ 34772 w 138430"/>
                  <a:gd name="T21" fmla="*/ 88907 h 149859"/>
                  <a:gd name="T22" fmla="*/ 103035 w 138430"/>
                  <a:gd name="T23" fmla="*/ 88907 h 149859"/>
                  <a:gd name="T24" fmla="*/ 103035 w 138430"/>
                  <a:gd name="T25" fmla="*/ 149867 h 149859"/>
                  <a:gd name="T26" fmla="*/ 137807 w 138430"/>
                  <a:gd name="T27" fmla="*/ 149867 h 149859"/>
                  <a:gd name="T28" fmla="*/ 137807 w 138430"/>
                  <a:gd name="T29" fmla="*/ 88907 h 149859"/>
                  <a:gd name="T30" fmla="*/ 137807 w 138430"/>
                  <a:gd name="T31" fmla="*/ 59690 h 149859"/>
                  <a:gd name="T32" fmla="*/ 137807 w 138430"/>
                  <a:gd name="T33" fmla="*/ 0 h 1498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8430"/>
                  <a:gd name="T52" fmla="*/ 0 h 149859"/>
                  <a:gd name="T53" fmla="*/ 138430 w 138430"/>
                  <a:gd name="T54" fmla="*/ 149859 h 1498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10318" name="object 67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661643" y="1290981"/>
                <a:ext cx="170433" cy="181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9" name="object 68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2861684" y="1290979"/>
                <a:ext cx="16850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263"/>
            <a:ext cx="874713" cy="858837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Овал 3"/>
          <p:cNvSpPr/>
          <p:nvPr/>
        </p:nvSpPr>
        <p:spPr>
          <a:xfrm>
            <a:off x="6369050" y="7948613"/>
            <a:ext cx="815975" cy="81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10250" name="object 48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477000" y="8242300"/>
            <a:ext cx="6016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Рисунок 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140450" y="9613900"/>
            <a:ext cx="8620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41" name="Group 1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362183"/>
              </p:ext>
            </p:extLst>
          </p:nvPr>
        </p:nvGraphicFramePr>
        <p:xfrm>
          <a:off x="349250" y="1612900"/>
          <a:ext cx="6904038" cy="5041267"/>
        </p:xfrm>
        <a:graphic>
          <a:graphicData uri="http://schemas.openxmlformats.org/drawingml/2006/table">
            <a:tbl>
              <a:tblPr/>
              <a:tblGrid>
                <a:gridCol w="955675"/>
                <a:gridCol w="4749800"/>
                <a:gridCol w="1198563"/>
              </a:tblGrid>
              <a:tr h="1057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начала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7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спортивном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омплексе «Сокол»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13.00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Накануне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семирного дня гуманитарной помощи собираем п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одукты для бойцов СВО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Во всемирный день фотографии 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фотовы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altLang="en-U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вк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«Моя прекрасная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молодость» 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Йога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клубе «Надежда»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Бассейн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09.00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13.00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527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2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.08.2026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 в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СК «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Сокол»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10.00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24.08.2026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СК «Сокол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2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.08.2026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26.08.2026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Йога в клубе «Надежда»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27.08.2026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Бассейн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13.00</a:t>
                      </a:r>
                      <a:endParaRPr kumimoji="0" lang="ru-RU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 в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портивним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Финансовая грамотность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10.00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14.00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.08.2026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спортивном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13.00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463</Words>
  <Application>Microsoft Office PowerPoint</Application>
  <PresentationFormat>Произвольный</PresentationFormat>
  <Paragraphs>117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Авдонина Дарья Андреевна</cp:lastModifiedBy>
  <cp:revision>50</cp:revision>
  <dcterms:created xsi:type="dcterms:W3CDTF">2026-06-01T05:48:28Z</dcterms:created>
  <dcterms:modified xsi:type="dcterms:W3CDTF">2026-07-28T06:51:58Z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2025-11-08T22:00:00Z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2025-11-08T22:00:00Z</vt:filetime>
  </property>
  <property fmtid="{D5CDD505-2E9C-101B-9397-08002B2CF9AE}" pid="5" name="Producer">
    <vt:lpwstr>Adobe PDF Library 17.0</vt:lpwstr>
  </property>
  <property fmtid="{D5CDD505-2E9C-101B-9397-08002B2CF9AE}" pid="6" name="ICV">
    <vt:lpwstr/>
  </property>
  <property fmtid="{D5CDD505-2E9C-101B-9397-08002B2CF9AE}" pid="7" name="KSOProductBuildVer">
    <vt:lpwstr>1049-11.1.0.11723</vt:lpwstr>
  </property>
</Properties>
</file>