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3"/>
    <p:sldId id="259" r:id="rId4"/>
  </p:sldIdLst>
  <p:sldSz cx="7556500" cy="10693400"/>
  <p:notesSz cx="6797675" cy="992632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1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942" y="1240790"/>
            <a:ext cx="5955792" cy="335013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042"/>
            <a:ext cx="5438140" cy="3908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81"/>
            <a:ext cx="2945659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281"/>
            <a:ext cx="2945659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r>
              <a:rPr lang="ru-RU" dirty="0" smtClean="0">
                <a:solidFill>
                  <a:schemeClr val="dk1"/>
                </a:solidFill>
                <a:effectLst/>
                <a:sym typeface="+mn-ea"/>
              </a:rPr>
              <a:t>Ритмика-слушай и танцуй»</a:t>
            </a:r>
            <a:br>
              <a:rPr lang="ru-RU" dirty="0" smtClean="0">
                <a:solidFill>
                  <a:schemeClr val="dk1"/>
                </a:solidFill>
                <a:effectLst/>
                <a:sym typeface="+mn-ea"/>
              </a:rPr>
            </a:br>
            <a:r>
              <a:rPr lang="ru-RU" dirty="0" smtClean="0">
                <a:solidFill>
                  <a:schemeClr val="dk1"/>
                </a:solidFill>
                <a:effectLst/>
                <a:sym typeface="+mn-ea"/>
              </a:rPr>
              <a:t>Репетиция вокального кружка «Надежда» </a:t>
            </a:r>
            <a:br>
              <a:rPr lang="ru-RU" dirty="0" smtClean="0">
                <a:solidFill>
                  <a:schemeClr val="dk1"/>
                </a:solidFill>
                <a:effectLst/>
                <a:sym typeface="+mn-ea"/>
              </a:rPr>
            </a:br>
            <a:r>
              <a:rPr lang="ru-RU" dirty="0" smtClean="0">
                <a:solidFill>
                  <a:schemeClr val="dk1"/>
                </a:solidFill>
                <a:effectLst/>
                <a:sym typeface="+mn-ea"/>
              </a:rPr>
              <a:t>Лечебная физкультура</a:t>
            </a:r>
            <a:endParaRPr lang="ru-RU" dirty="0" smtClean="0"/>
          </a:p>
          <a:p>
            <a:endParaRPr lang="ru-RU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882996" y="-39286"/>
            <a:ext cx="3720388" cy="165866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4309110" y="0"/>
            <a:ext cx="3143250" cy="11195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/>
          <p:cNvSpPr txBox="1"/>
          <p:nvPr/>
        </p:nvSpPr>
        <p:spPr>
          <a:xfrm>
            <a:off x="612579" y="8297791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60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b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Екатеринбург, ул. Монтерская д.1 литер 50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298-35-35, 298-35-22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Стройкова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Юлия Станиславовна, Неустроева Виктория Григорьевна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86673" y="7436322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b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</a:b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08:30-16:30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/>
          <p:cNvGrpSpPr/>
          <p:nvPr/>
        </p:nvGrpSpPr>
        <p:grpSpPr>
          <a:xfrm>
            <a:off x="24678" y="-161587"/>
            <a:ext cx="2518182" cy="983928"/>
            <a:chOff x="512394" y="489204"/>
            <a:chExt cx="2518182" cy="983928"/>
          </a:xfrm>
        </p:grpSpPr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grpSp>
          <p:nvGrpSpPr>
            <p:cNvPr id="51" name="object 51"/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53" name="object 53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/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67" name="object 67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112950" y="8086924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9099" y="1115345"/>
          <a:ext cx="6432550" cy="895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195"/>
                <a:gridCol w="4543462"/>
                <a:gridCol w="1090598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  <a:endParaRPr lang="ru-RU" sz="1400" dirty="0">
                        <a:latin typeface="+mn-lt"/>
                      </a:endParaRP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68961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Просмотр фильма Русского географического общества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Лечебная физкультура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"/>
                        </a:rPr>
                        <a:t>12:00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"/>
                        </a:rPr>
                        <a:t>13:30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232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Утренняя оздоровительная гимнастика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Уроки цифровой грамотности  СКБ Контур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</a:t>
                      </a:r>
                      <a:endParaRPr lang="ru-RU" sz="14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12:30</a:t>
                      </a:r>
                      <a:b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48066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05.08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Прогулка по микрорайону Академический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13:00</a:t>
                      </a:r>
                      <a:endParaRPr lang="ru-RU" sz="1400" dirty="0"/>
                    </a:p>
                  </a:txBody>
                  <a:tcPr/>
                </a:tc>
              </a:tr>
              <a:tr h="49590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06.08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Мероприятие федеральных проектов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Лечебная физкультура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12:00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13:30</a:t>
                      </a:r>
                      <a:endParaRPr lang="ru-RU" sz="1400" dirty="0"/>
                    </a:p>
                  </a:txBody>
                  <a:tcPr/>
                </a:tc>
              </a:tr>
              <a:tr h="622684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07.08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«Ритмика-слушай и танцуй»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Творческий вечер: «Поем любимые песни»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11:00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 12:30</a:t>
                      </a:r>
                      <a:endParaRPr lang="ru-RU" sz="1400" dirty="0"/>
                    </a:p>
                  </a:txBody>
                  <a:tcPr/>
                </a:tc>
              </a:tr>
              <a:tr h="307992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10.08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Тренировка внимания и памяти ( Таблицы Шульте, поиск отличий, простые логические задачи)</a:t>
                      </a:r>
                      <a:endParaRPr lang="ru-RU" sz="140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Лечебная физкультура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13:30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Утренняя оздоровительная гимнастика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«Раскраска для души» рисуем картину по номерам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11:00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12:30</a:t>
                      </a:r>
                      <a:endParaRPr lang="ru-RU" sz="1400" dirty="0" smtClean="0"/>
                    </a:p>
                  </a:txBody>
                  <a:tcPr/>
                </a:tc>
              </a:tr>
              <a:tr h="622684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Прогулка на Каменные палатки и озеро Шарташ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12:00</a:t>
                      </a:r>
                      <a:endParaRPr lang="ru-RU" sz="1400" dirty="0"/>
                    </a:p>
                  </a:txBody>
                  <a:tcPr/>
                </a:tc>
              </a:tr>
              <a:tr h="292752">
                <a:tc>
                  <a:txBody>
                    <a:bodyPr/>
                    <a:lstStyle/>
                    <a:p>
                      <a:r>
                        <a:rPr lang="ru-RU" sz="1400" b="1" i="0" dirty="0" smtClean="0"/>
                        <a:t>13.08</a:t>
                      </a:r>
                      <a:endParaRPr lang="ru-RU" sz="1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Мероприятие федеральных проектов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Лечебная физкультура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12:00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13:30</a:t>
                      </a:r>
                      <a:endParaRPr lang="ru-RU" sz="1400" dirty="0" smtClean="0"/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14.08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«Ритмика-слушай и танцуй»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Игры для тренировки памяти («Где логика?», «Кто хочет стать миллионером», «Своя игра»).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11:00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12:30</a:t>
                      </a:r>
                      <a:endParaRPr lang="ru-RU" sz="1400" dirty="0"/>
                    </a:p>
                  </a:txBody>
                  <a:tcPr/>
                </a:tc>
              </a:tr>
              <a:tr h="622684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17.08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Кинопоказ художественного фильма «Левша»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Лечебная физкультура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13:30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22684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 b="1" dirty="0"/>
                        <a:t>18.08</a:t>
                      </a:r>
                      <a:endParaRPr lang="ru-RU" altLang="en-US" sz="1400" b="1" dirty="0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 smtClean="0">
                          <a:latin typeface="+mn-lt"/>
                          <a:cs typeface="Calibri Light"/>
                        </a:rPr>
                        <a:t>Утренняя оздоровительная гимнастика</a:t>
                      </a:r>
                      <a:endParaRPr lang="ru-RU" altLang="en-US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 smtClean="0">
                          <a:latin typeface="+mn-lt"/>
                          <a:cs typeface="Calibri Light"/>
                        </a:rPr>
                        <a:t>Творческая мастерская : лепим из пластилина</a:t>
                      </a:r>
                      <a:endParaRPr lang="ru-RU" altLang="en-US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altLang="en-US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 smtClean="0">
                          <a:latin typeface="+mn-lt"/>
                          <a:cs typeface="Calibri"/>
                        </a:rPr>
                        <a:t>12:30</a:t>
                      </a:r>
                      <a:endParaRPr lang="ru-RU" altLang="en-US" sz="14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22684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 b="1" dirty="0"/>
                        <a:t>19.08</a:t>
                      </a:r>
                      <a:endParaRPr lang="ru-RU" altLang="en-US" sz="1400" b="1" dirty="0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 smtClean="0">
                          <a:latin typeface="+mn-lt"/>
                          <a:cs typeface="Calibri Light"/>
                        </a:rPr>
                        <a:t>Пешая прогулка в парк «Зеленая роща» </a:t>
                      </a:r>
                      <a:endParaRPr lang="ru-RU" altLang="en-US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 smtClean="0">
                          <a:latin typeface="+mn-lt"/>
                          <a:cs typeface="Calibri"/>
                        </a:rPr>
                        <a:t>13:00</a:t>
                      </a:r>
                      <a:endParaRPr lang="ru-RU" altLang="en-US" sz="14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882996" y="-39286"/>
            <a:ext cx="3720388" cy="1658669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24765" y="717533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" name="Группа 1"/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4073525" y="0"/>
            <a:ext cx="3378835" cy="11195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/>
          <p:cNvSpPr txBox="1"/>
          <p:nvPr/>
        </p:nvSpPr>
        <p:spPr>
          <a:xfrm>
            <a:off x="44450" y="8271510"/>
            <a:ext cx="5337175" cy="244348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6000"/>
              </a:lnSpc>
              <a:spcBef>
                <a:spcPts val="1375"/>
              </a:spcBef>
            </a:pP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0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b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Екатеринбург, ул. Монтерская д.3 литер 50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298-35-35</a:t>
            </a:r>
            <a:b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Стройкова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Юлия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Станиславовна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68641" y="7434949"/>
            <a:ext cx="2780662" cy="7432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08:30-16:30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Свердлоской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/>
          <p:cNvGrpSpPr/>
          <p:nvPr/>
        </p:nvGrpSpPr>
        <p:grpSpPr>
          <a:xfrm>
            <a:off x="24678" y="-161587"/>
            <a:ext cx="2518182" cy="983928"/>
            <a:chOff x="512394" y="489204"/>
            <a:chExt cx="2518182" cy="983928"/>
          </a:xfrm>
        </p:grpSpPr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grpSp>
          <p:nvGrpSpPr>
            <p:cNvPr id="51" name="object 51"/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53" name="object 53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/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67" name="object 67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145337" y="8101009"/>
            <a:ext cx="601642" cy="516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44" y="831918"/>
          <a:ext cx="6008672" cy="6675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28"/>
                <a:gridCol w="4244365"/>
                <a:gridCol w="1018779"/>
              </a:tblGrid>
              <a:tr h="46359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latin typeface="+mn-lt"/>
                        </a:rPr>
                        <a:t>Дата </a:t>
                      </a:r>
                      <a:endParaRPr lang="ru-RU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latin typeface="+mn-lt"/>
                        </a:rPr>
                        <a:t>Мероприятие</a:t>
                      </a:r>
                      <a:endParaRPr lang="ru-RU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latin typeface="+mn-lt"/>
                        </a:rPr>
                        <a:t>Время</a:t>
                      </a:r>
                      <a:endParaRPr lang="ru-RU" sz="1050" dirty="0">
                        <a:latin typeface="+mn-lt"/>
                      </a:endParaRPr>
                    </a:p>
                    <a:p>
                      <a:pPr algn="ctr"/>
                      <a:r>
                        <a:rPr lang="ru-RU" sz="1050" dirty="0">
                          <a:latin typeface="+mn-lt"/>
                        </a:rPr>
                        <a:t>начала</a:t>
                      </a:r>
                      <a:endParaRPr lang="ru-RU" sz="1050" dirty="0">
                        <a:latin typeface="+mn-lt"/>
                      </a:endParaRPr>
                    </a:p>
                  </a:txBody>
                  <a:tcPr/>
                </a:tc>
              </a:tr>
              <a:tr h="918595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20.08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Мероприятие федеральных проектов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Лечебная физкультура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12:00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13:30</a:t>
                      </a:r>
                      <a:endParaRPr lang="ru-RU" sz="1400" dirty="0" smtClean="0"/>
                    </a:p>
                  </a:txBody>
                  <a:tcPr/>
                </a:tc>
              </a:tr>
              <a:tr h="71117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21.08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/>
                        <a:t>«Ритмика-слушай и танцуй»</a:t>
                      </a:r>
                      <a:endParaRPr lang="ru-RU" sz="1400" dirty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/>
                        <a:t>Обучающее занятие. С телефоном на «ТЫ»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11:00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12:00</a:t>
                      </a:r>
                      <a:endParaRPr lang="ru-RU" sz="1400" dirty="0"/>
                    </a:p>
                  </a:txBody>
                  <a:tcPr/>
                </a:tc>
              </a:tr>
              <a:tr h="68961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24.08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Просмотр фильма Русского географического общества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Лечебная физкультура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12:00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13:30</a:t>
                      </a:r>
                      <a:endParaRPr lang="ru-RU" sz="1400" dirty="0"/>
                    </a:p>
                  </a:txBody>
                  <a:tcPr/>
                </a:tc>
              </a:tr>
              <a:tr h="71117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25.08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Утренняя оздоровительная гимнастика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Финансовая грамотность от Сбербанка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13:00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71117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26.08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Активный досуг: игра в дартс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13:00</a:t>
                      </a:r>
                      <a:endParaRPr lang="ru-RU" sz="1400" dirty="0" smtClean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27.08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Мероприятие федеральных проектов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Лечебная физкультура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12:00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13:30</a:t>
                      </a:r>
                      <a:endParaRPr lang="ru-RU" sz="1400" dirty="0" smtClean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28.08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«Ритмика-слушай и танцуй»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Мероприятие союза пенсионеров Свердловской области. Игры для тренировки памяти (шашки,шахматы,домино)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11:00</a:t>
                      </a:r>
                      <a:endParaRPr lang="ru-RU" sz="1400" dirty="0" smtClean="0"/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12:30</a:t>
                      </a:r>
                      <a:endParaRPr lang="ru-RU" sz="1400" dirty="0" smtClean="0"/>
                    </a:p>
                  </a:txBody>
                  <a:tcPr/>
                </a:tc>
              </a:tr>
              <a:tr h="5428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31.08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/>
                        <a:t>Лечебная физкультура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13:30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2309</Words>
  <Application>WPS Presentation</Application>
  <PresentationFormat>Произвольный</PresentationFormat>
  <Paragraphs>196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4" baseType="lpstr">
      <vt:lpstr>Arial</vt:lpstr>
      <vt:lpstr>SimSun</vt:lpstr>
      <vt:lpstr>Wingdings</vt:lpstr>
      <vt:lpstr>Calibri</vt:lpstr>
      <vt:lpstr>DejaVu Sans</vt:lpstr>
      <vt:lpstr>Calibri Light</vt:lpstr>
      <vt:lpstr>Microsoft YaHei</vt:lpstr>
      <vt:lpstr>Droid Sans Fallback</vt:lpstr>
      <vt:lpstr>Arial Unicode MS</vt:lpstr>
      <vt:lpstr>Calibri</vt:lpstr>
      <vt:lpstr>OpenSymbol</vt:lpstr>
      <vt:lpstr>Office Theme</vt:lpstr>
      <vt:lpstr>2026</vt:lpstr>
      <vt:lpstr>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075strojkovayus@0075.PFR.RU</cp:lastModifiedBy>
  <cp:revision>45</cp:revision>
  <cp:lastPrinted>2026-07-27T10:48:22Z</cp:lastPrinted>
  <dcterms:created xsi:type="dcterms:W3CDTF">2026-07-27T10:48:22Z</dcterms:created>
  <dcterms:modified xsi:type="dcterms:W3CDTF">2026-07-27T10:48:22Z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2025-11-06T05:00:00Z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2025-11-06T05:00:00Z</vt:filetime>
  </property>
  <property fmtid="{D5CDD505-2E9C-101B-9397-08002B2CF9AE}" pid="5" name="Producer">
    <vt:lpwstr>Adobe PDF Library 17.0</vt:lpwstr>
  </property>
  <property fmtid="{D5CDD505-2E9C-101B-9397-08002B2CF9AE}" pid="6" name="ICV">
    <vt:lpwstr/>
  </property>
  <property fmtid="{D5CDD505-2E9C-101B-9397-08002B2CF9AE}" pid="7" name="KSOProductBuildVer">
    <vt:lpwstr>1049-11.1.0.11723</vt:lpwstr>
  </property>
</Properties>
</file>