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3" d="100"/>
          <a:sy n="143" d="100"/>
        </p:scale>
        <p:origin x="-1602" y="13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</a:t>
            </a:r>
            <a:r>
              <a:rPr lang="ru-RU" spc="-10" dirty="0"/>
              <a:t/>
            </a:r>
            <a:br>
              <a:rPr lang="ru-RU" spc="-10" dirty="0"/>
            </a:br>
            <a:r>
              <a:rPr lang="ru-RU" spc="-10" dirty="0" smtClean="0"/>
              <a:t>НА АВГУСТ   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 Кировград, ул.Кировградская,48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– 8(34357)-4-07-95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Уварова Светлана Геннадьевна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вердловской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992810"/>
              </p:ext>
            </p:extLst>
          </p:nvPr>
        </p:nvGraphicFramePr>
        <p:xfrm>
          <a:off x="336582" y="2222500"/>
          <a:ext cx="6790065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275628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03.08.26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900" b="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класс по рукоделию. Подготовка к фестивалю «Осеннее очарование»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21348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04.08.26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</a:t>
                      </a: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.</a:t>
                      </a:r>
                      <a:endParaRPr lang="en-US" sz="9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Урок цифровой грамотности.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Лекторий «Кактусы- тайны и чудеса пустынных странников. Часть № 2.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  <a:endParaRPr lang="en-US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05.08.26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Городской Дворец спорта</a:t>
                      </a: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.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0</a:t>
                      </a:r>
                      <a:r>
                        <a:rPr lang="en-US" sz="900" b="1" dirty="0" smtClean="0"/>
                        <a:t>6</a:t>
                      </a:r>
                      <a:r>
                        <a:rPr lang="ru-RU" sz="900" b="1" dirty="0" smtClean="0"/>
                        <a:t>.0</a:t>
                      </a:r>
                      <a:r>
                        <a:rPr lang="en-US" sz="900" b="1" dirty="0" smtClean="0"/>
                        <a:t>7</a:t>
                      </a:r>
                      <a:r>
                        <a:rPr lang="ru-RU" sz="900" b="1" dirty="0" smtClean="0"/>
                        <a:t>.26.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Музыкальная гостиная. 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Федеральный проект.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0</a:t>
                      </a:r>
                      <a:r>
                        <a:rPr lang="en-US" sz="900" b="1" dirty="0" smtClean="0"/>
                        <a:t>7</a:t>
                      </a:r>
                      <a:r>
                        <a:rPr lang="ru-RU" sz="900" b="1" dirty="0" smtClean="0"/>
                        <a:t>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</a:t>
                      </a: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Городской Дворец спорта. Подготовка к соревнованиям (День физкультурника)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  <a:endParaRPr lang="en-US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10.08.26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900" b="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класс по рукоделию. Подготовка к фестивалю «Осеннее очарование»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11.08.26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</a:t>
                      </a: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Урок</a:t>
                      </a: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 компьютерной грамотности.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Акция «Вместе целая страна» Исторический час. Народы СССР победившие фашизм.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.00</a:t>
                      </a:r>
                      <a:endParaRPr lang="en-US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220885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12.08.26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Дворец </a:t>
                      </a: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спорта. Тренировка.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220885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1</a:t>
                      </a:r>
                      <a:r>
                        <a:rPr lang="en-US" sz="900" b="1" dirty="0" smtClean="0"/>
                        <a:t>3</a:t>
                      </a:r>
                      <a:r>
                        <a:rPr lang="ru-RU" sz="900" b="1" dirty="0" smtClean="0"/>
                        <a:t>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</a:t>
                      </a: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Музыкальная гостиная. 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Федеральный проект.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12.00.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220885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1</a:t>
                      </a:r>
                      <a:r>
                        <a:rPr lang="en-US" sz="900" b="1" dirty="0" smtClean="0"/>
                        <a:t>4</a:t>
                      </a:r>
                      <a:r>
                        <a:rPr lang="ru-RU" sz="900" b="1" dirty="0" smtClean="0"/>
                        <a:t>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</a:t>
                      </a: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Дворец спорта.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65745" y="60974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562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/>
              <a:t> </a:t>
            </a:r>
            <a:r>
              <a:rPr lang="ru-RU" spc="-5" smtClean="0"/>
              <a:t>АВГУСТ</a:t>
            </a:r>
            <a:r>
              <a:rPr lang="ru-RU" spc="-5" dirty="0" smtClean="0"/>
              <a:t/>
            </a:r>
            <a:br>
              <a:rPr lang="ru-RU" spc="-5" dirty="0" smtClean="0"/>
            </a:br>
            <a:r>
              <a:rPr lang="ru-RU" spc="-5" dirty="0" smtClean="0"/>
              <a:t>2026 </a:t>
            </a:r>
            <a:r>
              <a:rPr lang="ru-RU" spc="-10" dirty="0" smtClean="0"/>
              <a:t>  </a:t>
            </a:r>
            <a:endParaRPr spc="-1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Адрес: г. Кировград, ул.Кировградская,48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 – 8(34357)-4-07-95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Уварова Светлана Геннадьевна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206687"/>
            <a:ext cx="3297554" cy="1088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5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5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5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5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5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lang="en-US" sz="15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</a:t>
            </a:r>
            <a:r>
              <a:rPr sz="15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500" b="1" dirty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5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lang="en-US" sz="1500" b="1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5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5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500" b="1" spc="-15" dirty="0">
                <a:solidFill>
                  <a:srgbClr val="58595B"/>
                </a:solidFill>
                <a:latin typeface="Calibri"/>
                <a:cs typeface="Calibri"/>
              </a:rPr>
              <a:t>17:30 </a:t>
            </a:r>
            <a:r>
              <a:rPr lang="en-US" sz="15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  </a:t>
            </a:r>
            <a:r>
              <a:rPr lang="ru-RU" sz="15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5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</a:t>
            </a:r>
            <a:r>
              <a:rPr lang="en-US" sz="15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                                </a:t>
            </a:r>
            <a:r>
              <a:rPr lang="ru-RU" sz="15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08:30 </a:t>
            </a:r>
            <a:r>
              <a:rPr lang="ru-RU" sz="1500" b="1" spc="-20" dirty="0">
                <a:solidFill>
                  <a:srgbClr val="58595B"/>
                </a:solidFill>
                <a:latin typeface="Calibri"/>
                <a:cs typeface="Calibri"/>
              </a:rPr>
              <a:t>– 16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вердловской  </a:t>
            </a:r>
            <a:r>
              <a:rPr lang="ru-RU" sz="800" spc="-2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793569"/>
              </p:ext>
            </p:extLst>
          </p:nvPr>
        </p:nvGraphicFramePr>
        <p:xfrm>
          <a:off x="370712" y="1841500"/>
          <a:ext cx="6790065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06108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17.08.26.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Мастер</a:t>
                      </a:r>
                      <a:r>
                        <a:rPr lang="ru-RU" sz="900" b="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класс по рукоделию. Подготовка к фестивалю «Осеннее очарование»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</a:p>
                  </a:txBody>
                  <a:tcPr/>
                </a:tc>
              </a:tr>
              <a:tr h="306108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18.08.26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Литературная</a:t>
                      </a: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 гостиная. «День географа»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19.08.26</a:t>
                      </a:r>
                      <a:r>
                        <a:rPr lang="ru-RU" sz="900" b="1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</a:t>
                      </a: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Дворец спорта.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275628">
                <a:tc>
                  <a:txBody>
                    <a:bodyPr/>
                    <a:lstStyle/>
                    <a:p>
                      <a:r>
                        <a:rPr lang="ru-RU" sz="900" b="1" dirty="0" smtClean="0"/>
                        <a:t>20.08.26</a:t>
                      </a:r>
                      <a:r>
                        <a:rPr lang="ru-RU" sz="900" b="1" dirty="0" smtClean="0"/>
                        <a:t>.</a:t>
                      </a:r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Музыкальная гостиная.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Акция «Вместе целая страна»</a:t>
                      </a:r>
                      <a:r>
                        <a:rPr lang="en-US" sz="9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 проект.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12.00.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6250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/>
                        <a:t>2</a:t>
                      </a:r>
                      <a:r>
                        <a:rPr lang="ru-RU" sz="900" b="1" dirty="0" smtClean="0"/>
                        <a:t>1.08.26</a:t>
                      </a:r>
                      <a:r>
                        <a:rPr lang="ru-RU" sz="900" b="1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</a:t>
                      </a: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Тематическое мероприятие.</a:t>
                      </a: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 «День флага России»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6250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smtClean="0"/>
                        <a:t>2</a:t>
                      </a:r>
                      <a:r>
                        <a:rPr lang="ru-RU" sz="900" b="1" dirty="0" smtClean="0"/>
                        <a:t>4.08.26</a:t>
                      </a:r>
                      <a:r>
                        <a:rPr lang="ru-RU" sz="900" b="1" dirty="0" smtClean="0"/>
                        <a:t>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Мастер класс по рукоделию.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.00</a:t>
                      </a:r>
                      <a:endParaRPr lang="en-US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6445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/>
                        <a:t>25.08.26</a:t>
                      </a:r>
                      <a:r>
                        <a:rPr lang="ru-RU" sz="900" b="1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Урок финансовой грамотности. Сбербанк.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Литературная гостиная «Сказки народов мира»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/>
                        <a:t>26.08.26</a:t>
                      </a:r>
                      <a:r>
                        <a:rPr lang="ru-RU" sz="900" b="1" dirty="0" smtClean="0"/>
                        <a:t>.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  <a:r>
                        <a:rPr lang="ru-RU" sz="900" b="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900" b="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«Час здоровья». Лекция от специалиста ЦРБ.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  <a:endParaRPr lang="en-US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/>
                        <a:t>27.08.26</a:t>
                      </a:r>
                      <a:r>
                        <a:rPr lang="ru-RU" sz="900" b="1" dirty="0" smtClean="0"/>
                        <a:t>.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Музыкальная гостиная. «День кино» . Поем песни из советских</a:t>
                      </a:r>
                      <a:r>
                        <a:rPr lang="ru-RU" sz="9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фильмов.</a:t>
                      </a:r>
                      <a:endParaRPr lang="ru-RU" sz="9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baseline="0" dirty="0" smtClean="0">
                          <a:effectLst/>
                          <a:latin typeface="+mn-lt"/>
                          <a:ea typeface="+mn-ea"/>
                          <a:cs typeface="Times New Roman"/>
                        </a:rPr>
                        <a:t>Федеральный проект.</a:t>
                      </a:r>
                      <a:endParaRPr lang="ru-RU" sz="900" b="0" baseline="0" dirty="0" smtClean="0"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12.00</a:t>
                      </a:r>
                      <a:endParaRPr lang="ru-RU" sz="9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1399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/>
                        <a:t>28.08.26</a:t>
                      </a:r>
                      <a:r>
                        <a:rPr lang="ru-RU" sz="900" b="1" dirty="0" smtClean="0"/>
                        <a:t>.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Гимнастика.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Дворец</a:t>
                      </a:r>
                      <a:r>
                        <a:rPr lang="ru-RU" sz="900" b="0" baseline="0" dirty="0" smtClean="0">
                          <a:latin typeface="+mn-lt"/>
                          <a:cs typeface="Calibri Light"/>
                        </a:rPr>
                        <a:t> спорта.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10.00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02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/>
                        <a:t>31.08.26</a:t>
                      </a:r>
                      <a:r>
                        <a:rPr lang="ru-RU" sz="900" b="1" dirty="0" smtClean="0"/>
                        <a:t>.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Территория здоровья. Гимнастика</a:t>
                      </a: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latin typeface="+mn-lt"/>
                          <a:cs typeface="Calibri Light"/>
                        </a:rPr>
                        <a:t>Мастер класс по рукоделию. </a:t>
                      </a:r>
                      <a:endParaRPr lang="ru-RU" sz="900" b="0" dirty="0" smtClean="0">
                        <a:latin typeface="+mn-lt"/>
                        <a:cs typeface="Calibri Light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9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.00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224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499</Words>
  <Application>Microsoft Office PowerPoint</Application>
  <PresentationFormat>Произвольный</PresentationFormat>
  <Paragraphs>144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   2026</vt:lpstr>
      <vt:lpstr>МЕРОПРИЯТИЯ НА АВГУСТ 2026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Уварова Светлана Геннадьевна</cp:lastModifiedBy>
  <cp:revision>67</cp:revision>
  <dcterms:created xsi:type="dcterms:W3CDTF">2025-11-06T11:20:25Z</dcterms:created>
  <dcterms:modified xsi:type="dcterms:W3CDTF">2026-07-24T09:42:13Z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