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1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2996" y="-39286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35450" y="0"/>
            <a:ext cx="251696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12579" y="8297791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b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Екатеринбург, ул. Монтерская д.1 литер 50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298-35-35, 298-35-22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Стройкова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Юлия Станиславовна, Неустроева Виктория Григорьевна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86673" y="7436322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/>
            </a:r>
            <a:b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</a:b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08:30-16:30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24678" y="-161587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12950" y="808692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002607"/>
              </p:ext>
            </p:extLst>
          </p:nvPr>
        </p:nvGraphicFramePr>
        <p:xfrm>
          <a:off x="444349" y="1378235"/>
          <a:ext cx="6432255" cy="8738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08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4357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9059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Китайская оздоровительная практика «</a:t>
                      </a:r>
                      <a:r>
                        <a:rPr lang="ru-RU" sz="1400" dirty="0" err="1" smtClean="0"/>
                        <a:t>Цигун</a:t>
                      </a:r>
                      <a:r>
                        <a:rPr lang="ru-RU" sz="1400" dirty="0" smtClean="0"/>
                        <a:t>»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Лечебная физкультура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232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/>
                        <a:t>Мероприятие федеральных проектов</a:t>
                      </a:r>
                      <a:br>
                        <a:rPr lang="ru-RU" sz="1400" baseline="0" dirty="0" smtClean="0"/>
                      </a:br>
                      <a:r>
                        <a:rPr lang="ru-RU" sz="1400" baseline="0" dirty="0" smtClean="0"/>
                        <a:t>Урок финансовой грамотности от Сбербанк. </a:t>
                      </a:r>
                      <a:r>
                        <a:rPr lang="ru-RU" sz="1400" baseline="0" dirty="0" err="1" smtClean="0"/>
                        <a:t>Квиз</a:t>
                      </a:r>
                      <a:r>
                        <a:rPr lang="ru-RU" sz="1400" baseline="0" dirty="0" smtClean="0"/>
                        <a:t> «Скажи мошенникам- нет!»</a:t>
                      </a:r>
                      <a:br>
                        <a:rPr lang="ru-RU" sz="1400" baseline="0" dirty="0" smtClean="0"/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Экскурсия по уличному искусству Екатеринбурга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r>
                        <a:rPr lang="ru-RU" sz="14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br>
                        <a:rPr lang="ru-RU" sz="14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15:30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03.04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«Ритмика-слушай и танцуй»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Репетиция вокального кружка «Надежда»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физкультура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26381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06.04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оздоровительная гимнастика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Встреча «Уральские герои космонавты»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07.04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Финансовая грамотность от Центрального Банка России : онлайн-лекция «Финансовое мошенничество. Защити себя и свою семью»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союза пенсионеров Свердловской области. Игры для тренировки памяти ( «Где логика?», «Кто хочет стать миллионером», «Своя игра»).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11:50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0799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08.04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Китайская оздоровительная практика «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Цигун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Уроки цифровой грамотности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физическая культура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09.04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федеральных проектов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Мастер-класс «Хозяюшка»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  <a:endParaRPr lang="ru-RU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«Ритмика-слушай и танцуй»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Экскурсия по Зеленой линии от Сбербанк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Репетиция вокального кружка «Надежда»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физкультура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13:00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15:00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92752">
                <a:tc>
                  <a:txBody>
                    <a:bodyPr/>
                    <a:lstStyle/>
                    <a:p>
                      <a:r>
                        <a:rPr lang="ru-RU" sz="1400" b="1" i="0" dirty="0" smtClean="0"/>
                        <a:t>13.04</a:t>
                      </a:r>
                      <a:endParaRPr lang="ru-RU" sz="1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оздоровительная гимнастика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Репетиция вокального кружка «Надежда»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Литературный салон в библиотеке им. А.И. Герцена «Мир и Дар Владимира Набокова»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15.04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Китайская оздоровительная практика «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Цигун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Уроки цифровой грамотности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физическая культура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2996" y="-39286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271223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35450" y="0"/>
            <a:ext cx="251696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12579" y="8297791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b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Екатеринбург, ул. Монтерская д.3 литер 50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298-35-35, 298-35-22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Стройкова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Юлия Станиславовна, Неустроева Виктория Григорьевна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67080" y="7444160"/>
            <a:ext cx="2780662" cy="986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/>
            </a:r>
            <a:b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</a:b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пятница  08:30-16:30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Свердлоской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24678" y="-161587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5337" y="8101009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392538"/>
              </p:ext>
            </p:extLst>
          </p:nvPr>
        </p:nvGraphicFramePr>
        <p:xfrm>
          <a:off x="262744" y="831918"/>
          <a:ext cx="6008672" cy="8559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552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24436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1877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63598"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918595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РГО «Знание»: «Эхо Чернобыля. Подвиг ликвидаторов»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Игры для тренировки памяти (шашки, шахматы, домино)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dirty="0" smtClean="0"/>
                    </a:p>
                  </a:txBody>
                  <a:tcPr/>
                </a:tc>
              </a:tr>
              <a:tr h="71117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17.04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«Ритмика-слушай и танцуй»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Репетиция вокального кружка «Надежда»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физкультура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15:00</a:t>
                      </a:r>
                      <a:endParaRPr lang="ru-RU" sz="1400" dirty="0"/>
                    </a:p>
                  </a:txBody>
                  <a:tcPr/>
                </a:tc>
              </a:tr>
              <a:tr h="50374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20.04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оздоровительная гимнастика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Репетиция вокального кружка «Надежда»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71117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21.04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Финансовая грамотность от Центрального Банка России : онлайн-лекция «Экономия для жизни»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Компьютерная грамотность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11:40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13:00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71117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22.04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Китайская оздоровительная практика «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Цигун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Уроки цифровой грамотности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физическая культура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endParaRPr lang="ru-RU" sz="1400" dirty="0" smtClean="0"/>
                    </a:p>
                  </a:txBody>
                  <a:tcPr/>
                </a:tc>
              </a:tr>
              <a:tr h="918595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23.04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РГО «Знание»: Праздничное онлайн-мероприятие в преддверии 9 мая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Просмотр фильма Русского Географического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Общества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Художественный кружок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  <a:endParaRPr lang="ru-RU" sz="1400" dirty="0" smtClean="0"/>
                    </a:p>
                  </a:txBody>
                  <a:tcPr/>
                </a:tc>
              </a:tr>
              <a:tr h="71117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24.04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«Ритмика-слушай и танцуй»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Репетиция вокального кружка «Надежда»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физкультура 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15:00</a:t>
                      </a:r>
                      <a:endParaRPr lang="ru-RU" sz="1400" dirty="0" smtClean="0"/>
                    </a:p>
                  </a:txBody>
                  <a:tcPr/>
                </a:tc>
              </a:tr>
              <a:tr h="54284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27.04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оздоровительная гимнастика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Репетиция вокального кружка «Надежда»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54284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28.04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Игры для тренировки памяти (шашки, шахматы, домино)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Консультации по пенсионной грамотности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br>
                        <a:rPr lang="ru-RU" sz="14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71117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29.04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Китайская оздоровительная практика «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Цигун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Уроки цифровой грамотности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физическая культура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endParaRPr lang="ru-RU" sz="1400" dirty="0"/>
                    </a:p>
                  </a:txBody>
                  <a:tcPr/>
                </a:tc>
              </a:tr>
              <a:tr h="54284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30.04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федеральных проектов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Экскурсия в минералогический музей «Планета»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 14:00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009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Words>265</Words>
  <Application>Microsoft Office PowerPoint</Application>
  <PresentationFormat>Произвольный</PresentationFormat>
  <Paragraphs>91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Стройкова Юлия Станиславовна</cp:lastModifiedBy>
  <cp:revision>42</cp:revision>
  <cp:lastPrinted>2026-02-27T06:58:50Z</cp:lastPrinted>
  <dcterms:created xsi:type="dcterms:W3CDTF">2025-11-06T11:20:25Z</dcterms:created>
  <dcterms:modified xsi:type="dcterms:W3CDTF">2026-03-26T10:24:03Z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