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д.1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86673" y="743632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08:30-16:30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12950" y="808692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973454"/>
              </p:ext>
            </p:extLst>
          </p:nvPr>
        </p:nvGraphicFramePr>
        <p:xfrm>
          <a:off x="430897" y="1411588"/>
          <a:ext cx="6432255" cy="9137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0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435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9059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60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Концертная программа «Гостиная в гостях» совместно с ЦОСП «Оптимисты»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12:00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04.02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Китайская оздоровительная практика «</a:t>
                      </a:r>
                      <a:r>
                        <a:rPr lang="ru-RU" sz="1600" dirty="0" err="1" smtClean="0"/>
                        <a:t>Цигун</a:t>
                      </a:r>
                      <a:r>
                        <a:rPr lang="ru-RU" sz="1600" dirty="0" smtClean="0"/>
                        <a:t>»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 физкультура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8486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05.02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/>
                        <a:t>Просмотр фильма Русского географического общества</a:t>
                      </a:r>
                      <a:br>
                        <a:rPr lang="ru-RU" sz="1600" baseline="0" dirty="0" smtClean="0"/>
                      </a:br>
                      <a:r>
                        <a:rPr lang="ru-RU" sz="1600" baseline="0" dirty="0" smtClean="0"/>
                        <a:t>Мероприятие федеральных проектов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12:00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06.02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«Ритмика-слушай</a:t>
                      </a:r>
                      <a:r>
                        <a:rPr lang="ru-RU" sz="1600" baseline="0" dirty="0" smtClean="0"/>
                        <a:t> и танцуй»</a:t>
                      </a:r>
                      <a:r>
                        <a:rPr lang="ru-RU" sz="1600" dirty="0" smtClean="0"/>
                        <a:t/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09.02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60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84866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10.02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Компьютерная грамотность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Игры</a:t>
                      </a:r>
                      <a:r>
                        <a:rPr lang="ru-RU" sz="1600" baseline="0" dirty="0" smtClean="0"/>
                        <a:t> для тренировки памяти ( кто хочет стать миллионером, своя игра)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smtClean="0"/>
                        <a:t>12:00</a:t>
                      </a:r>
                      <a:br>
                        <a:rPr lang="ru-RU" sz="1600" smtClean="0"/>
                      </a:br>
                      <a:r>
                        <a:rPr lang="ru-RU" sz="1600" smtClean="0"/>
                        <a:t>13:00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Китайская оздоровительная практика «</a:t>
                      </a:r>
                      <a:r>
                        <a:rPr lang="ru-RU" sz="1600" dirty="0" err="1" smtClean="0"/>
                        <a:t>Цигун</a:t>
                      </a:r>
                      <a:r>
                        <a:rPr lang="ru-RU" sz="1600" dirty="0" smtClean="0"/>
                        <a:t>»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</a:t>
                      </a:r>
                      <a:r>
                        <a:rPr lang="ru-RU" sz="1600" baseline="0" dirty="0" smtClean="0"/>
                        <a:t> физкультура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884866">
                <a:tc>
                  <a:txBody>
                    <a:bodyPr/>
                    <a:lstStyle/>
                    <a:p>
                      <a:r>
                        <a:rPr lang="ru-RU" sz="1600" b="1" i="0" dirty="0" smtClean="0"/>
                        <a:t>12.02</a:t>
                      </a:r>
                      <a:endParaRPr lang="ru-RU" sz="16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/>
                        <a:t>Проект «Знание» онлайн-лекция: «Живые символы России: история, ремесла, народы»</a:t>
                      </a:r>
                      <a:br>
                        <a:rPr lang="ru-RU" sz="1600" baseline="0" dirty="0" smtClean="0"/>
                      </a:br>
                      <a:r>
                        <a:rPr lang="ru-RU" sz="1600" dirty="0" smtClean="0"/>
                        <a:t>Физкультурно-спортивные</a:t>
                      </a:r>
                      <a:r>
                        <a:rPr lang="ru-RU" sz="1600" baseline="0" dirty="0" smtClean="0"/>
                        <a:t> игры (</a:t>
                      </a:r>
                      <a:r>
                        <a:rPr lang="ru-RU" sz="1600" baseline="0" dirty="0" err="1" smtClean="0"/>
                        <a:t>бочча</a:t>
                      </a:r>
                      <a:r>
                        <a:rPr lang="ru-RU" sz="1600" baseline="0" dirty="0" smtClean="0"/>
                        <a:t>, </a:t>
                      </a:r>
                      <a:r>
                        <a:rPr lang="ru-RU" sz="1600" baseline="0" dirty="0" err="1" smtClean="0"/>
                        <a:t>дартс</a:t>
                      </a:r>
                      <a:r>
                        <a:rPr lang="ru-RU" sz="1600" baseline="0" dirty="0" smtClean="0"/>
                        <a:t>)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/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13.02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«Ритмика-слушай</a:t>
                      </a:r>
                      <a:r>
                        <a:rPr lang="ru-RU" sz="1600" baseline="0" dirty="0" smtClean="0"/>
                        <a:t> и танцуй» </a:t>
                      </a:r>
                      <a:r>
                        <a:rPr lang="ru-RU" sz="1600" dirty="0" smtClean="0"/>
                        <a:t/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 физкультура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15:00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62268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16.02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Зарядка от участников</a:t>
                      </a:r>
                      <a:br>
                        <a:rPr lang="ru-RU" sz="1600" b="0" dirty="0" smtClean="0">
                          <a:latin typeface="+mn-lt"/>
                          <a:cs typeface="Calibri Light"/>
                        </a:rPr>
                      </a:b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Утренняя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оздоровительная гимнастика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b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</a:b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92232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17.02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Литературный салон «Я, кажется в грядущее вхожу…» - Осип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Мандельштамп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Библиотека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им. А.И. Герцена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13:00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2996" y="-39286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4678" y="696093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35450" y="0"/>
            <a:ext cx="251696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12579" y="8297791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Екатеринбург, ул. Монтерская д.1 литер 50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298-35-35, 298-35-22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Стройкова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Юлия Станиславовна, Неустроева Виктория Григорьевна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86673" y="7436322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/>
            </a:r>
            <a:b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</a:b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08:30-16:30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Свердлоской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4678" y="-161587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12950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730743"/>
              </p:ext>
            </p:extLst>
          </p:nvPr>
        </p:nvGraphicFramePr>
        <p:xfrm>
          <a:off x="705920" y="1652013"/>
          <a:ext cx="6008672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52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24436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187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29189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92935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18.02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Китайская оздоровительная практика «</a:t>
                      </a:r>
                      <a:r>
                        <a:rPr lang="ru-RU" sz="1600" dirty="0" err="1" smtClean="0"/>
                        <a:t>Цигун</a:t>
                      </a:r>
                      <a:r>
                        <a:rPr lang="ru-RU" sz="1600" dirty="0" smtClean="0"/>
                        <a:t>»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13:30</a:t>
                      </a:r>
                      <a:endParaRPr lang="ru-RU" sz="1600" dirty="0"/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19.02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aseline="0" dirty="0" smtClean="0"/>
                        <a:t>Мероприятие федеральных проектов</a:t>
                      </a:r>
                      <a:r>
                        <a:rPr lang="ru-RU" sz="1600" dirty="0" smtClean="0"/>
                        <a:t/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Игры</a:t>
                      </a:r>
                      <a:r>
                        <a:rPr lang="ru-RU" sz="1600" baseline="0" dirty="0" smtClean="0"/>
                        <a:t> для тренировки памяти (</a:t>
                      </a:r>
                      <a:r>
                        <a:rPr lang="ru-RU" sz="1600" baseline="0" dirty="0" err="1" smtClean="0"/>
                        <a:t>шашки,лото</a:t>
                      </a:r>
                      <a:r>
                        <a:rPr lang="ru-RU" sz="1600" baseline="0" dirty="0" smtClean="0"/>
                        <a:t>, домино)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14:00</a:t>
                      </a:r>
                      <a:endParaRPr lang="ru-RU" sz="1600" dirty="0"/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20.02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«Ритмика-слушай</a:t>
                      </a:r>
                      <a:r>
                        <a:rPr lang="ru-RU" sz="1600" baseline="0" dirty="0" smtClean="0"/>
                        <a:t> и танцуй» </a:t>
                      </a:r>
                      <a:br>
                        <a:rPr lang="ru-RU" sz="1600" baseline="0" dirty="0" smtClean="0"/>
                      </a:br>
                      <a:r>
                        <a:rPr lang="ru-RU" sz="1600" baseline="0" dirty="0" smtClean="0"/>
                        <a:t>Лечебная физкультура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15:00</a:t>
                      </a:r>
                      <a:endParaRPr lang="ru-RU" sz="1600" dirty="0"/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24.02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Мастер-класс «Весна-красна»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Встреча «Герои СВО»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13:00</a:t>
                      </a:r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25.02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Китайская оздоровительная практика «</a:t>
                      </a:r>
                      <a:r>
                        <a:rPr lang="ru-RU" sz="1600" dirty="0" err="1" smtClean="0"/>
                        <a:t>Цигун</a:t>
                      </a:r>
                      <a:r>
                        <a:rPr lang="ru-RU" sz="1600" dirty="0" smtClean="0"/>
                        <a:t>»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Народные гуляния. Встречаем масленицу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11:00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13:30</a:t>
                      </a:r>
                    </a:p>
                  </a:txBody>
                  <a:tcPr/>
                </a:tc>
              </a:tr>
              <a:tr h="392935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26.02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Урок с телефоном</a:t>
                      </a:r>
                      <a:r>
                        <a:rPr lang="ru-RU" sz="1600" baseline="0" dirty="0" smtClean="0"/>
                        <a:t> на «ТЫ»</a:t>
                      </a:r>
                      <a:r>
                        <a:rPr lang="ru-RU" sz="1600" dirty="0" smtClean="0"/>
                        <a:t/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Встреча с психологом МЧС</a:t>
                      </a:r>
                      <a:r>
                        <a:rPr lang="ru-RU" sz="1600" baseline="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13:00</a:t>
                      </a:r>
                      <a:endParaRPr lang="ru-RU" sz="1600" dirty="0"/>
                    </a:p>
                  </a:txBody>
                  <a:tcPr/>
                </a:tc>
              </a:tr>
              <a:tr h="55838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27.02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«Ритмика-слушай</a:t>
                      </a:r>
                      <a:r>
                        <a:rPr lang="ru-RU" sz="1600" baseline="0" dirty="0" smtClean="0"/>
                        <a:t> и танцуй» </a:t>
                      </a:r>
                      <a:br>
                        <a:rPr lang="ru-RU" sz="1600" baseline="0" dirty="0" smtClean="0"/>
                      </a:br>
                      <a:r>
                        <a:rPr lang="ru-RU" sz="1600" baseline="0" dirty="0" smtClean="0"/>
                        <a:t>Встреча с психологом Фоминов О.В</a:t>
                      </a:r>
                      <a:r>
                        <a:rPr lang="ru-RU" sz="1600" dirty="0" smtClean="0"/>
                        <a:t/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Лечебная физкультура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13:00</a:t>
                      </a:r>
                      <a:br>
                        <a:rPr lang="ru-RU" sz="1600" dirty="0" smtClean="0"/>
                      </a:br>
                      <a:r>
                        <a:rPr lang="ru-RU" sz="1600" dirty="0" smtClean="0"/>
                        <a:t>15:00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00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231</Words>
  <Application>Microsoft Office PowerPoint</Application>
  <PresentationFormat>Произвольный</PresentationFormat>
  <Paragraphs>81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Стройкова Юлия Станиславовна</cp:lastModifiedBy>
  <cp:revision>28</cp:revision>
  <dcterms:created xsi:type="dcterms:W3CDTF">2025-11-06T11:20:25Z</dcterms:created>
  <dcterms:modified xsi:type="dcterms:W3CDTF">2026-01-28T10:23:20Z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