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z="3600" spc="-5" dirty="0" smtClean="0"/>
              <a:t>июнь</a:t>
            </a:r>
            <a:endParaRPr sz="36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2579" y="8297791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д.1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298-35-35, 298-35-22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Станиславовна, Неустроева Виктория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86673" y="743632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/>
            </a:r>
            <a:b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</a:b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08:30-16:30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12950" y="808692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664809"/>
              </p:ext>
            </p:extLst>
          </p:nvPr>
        </p:nvGraphicFramePr>
        <p:xfrm>
          <a:off x="470870" y="1513775"/>
          <a:ext cx="6432255" cy="6831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0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4357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9059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261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232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Игры для тренировки памяти («Где логика?», «Кто хочет стать миллионером», «Своя игра»).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8066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03.06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цифровой грамотности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физическая культура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9590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04.06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проектов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 галереи </a:t>
                      </a:r>
                      <a:r>
                        <a:rPr lang="en-US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Ural Vision Gallery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(Шейнкмана, 10)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05.06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799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08.06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 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Просмотр фильма Русского Географического Общества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09.06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Прогулка в ЕЦПКИО им. В.В. Маяковского и посещение колеса обозрения 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цифровой грамотности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r>
                        <a:rPr lang="ru-RU" sz="1400" b="1" i="0" dirty="0" smtClean="0"/>
                        <a:t>11.06</a:t>
                      </a:r>
                      <a:endParaRPr lang="ru-RU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проектов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в музей Святой Царской семьи (Царская, 8)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союза пенсионеров Свердловской области. Игры для тренировки памяти (шашки,шахматы,домино)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Прогулка в Харитоновский сад (Карла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Либнехта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44)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27122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1755" y="8359288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д.3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182798" y="7874351"/>
            <a:ext cx="2780662" cy="7432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пятница  08:30-16:30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Свердлоской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5337" y="8101009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44864"/>
              </p:ext>
            </p:extLst>
          </p:nvPr>
        </p:nvGraphicFramePr>
        <p:xfrm>
          <a:off x="448056" y="905948"/>
          <a:ext cx="6008672" cy="687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98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4390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1877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01212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5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52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цифровой грамотности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физическая культура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 smtClean="0"/>
                    </a:p>
                  </a:txBody>
                  <a:tcPr/>
                </a:tc>
              </a:tr>
              <a:tr h="29719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18.06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проектов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92130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Просмотр фильма Русского Географического Общества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71326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Игры для тренировки памяти («Где логика?», «Кто хочет стать миллионером», «Своя игра»).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052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23.06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Экскурсия в музей архитектуры и дизайна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УрГАХУ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(Горького, 4а)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lang="ru-RU" sz="1400" dirty="0" smtClean="0"/>
                    </a:p>
                  </a:txBody>
                  <a:tcPr/>
                </a:tc>
              </a:tr>
              <a:tr h="5052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24.06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Уроки цифровой грамотности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физическая культура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 smtClean="0"/>
                    </a:p>
                  </a:txBody>
                  <a:tcPr/>
                </a:tc>
              </a:tr>
              <a:tr h="5052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федеральных проектов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Прогулка по парку Северного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Химмаша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endParaRPr lang="ru-RU" sz="1400" dirty="0" smtClean="0"/>
                    </a:p>
                  </a:txBody>
                  <a:tcPr/>
                </a:tc>
              </a:tr>
              <a:tr h="112933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26.06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«Ритмика-слушай и танцуй»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союза пенсионеров Свердловской области. Игры для тренировки памяти (шашки,шахматы,домино)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Лечебная физкультура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b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71326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Утренняя оздоровительная гимнастика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Просмотр фильма Русского Географического Общества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12:00</a:t>
                      </a:r>
                    </a:p>
                    <a:p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5052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Прогулка по Плотине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Городского пруда на реке Исеть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00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</TotalTime>
  <Words>306</Words>
  <Application>Microsoft Office PowerPoint</Application>
  <PresentationFormat>Произвольный</PresentationFormat>
  <Paragraphs>100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Стройкова Юлия Станиславовна</cp:lastModifiedBy>
  <cp:revision>49</cp:revision>
  <cp:lastPrinted>2026-02-27T06:58:50Z</cp:lastPrinted>
  <dcterms:created xsi:type="dcterms:W3CDTF">2025-11-06T11:20:25Z</dcterms:created>
  <dcterms:modified xsi:type="dcterms:W3CDTF">2026-05-27T06:49:43Z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