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43" d="100"/>
          <a:sy n="143" d="100"/>
        </p:scale>
        <p:origin x="-1602" y="284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5/28/2026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5/28/2026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5/28/2026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 smtClean="0"/>
              <a:t>МЕРОПРИЯТИЯ</a:t>
            </a:r>
            <a:r>
              <a:rPr lang="ru-RU" spc="-10" dirty="0"/>
              <a:t/>
            </a:r>
            <a:br>
              <a:rPr lang="ru-RU" spc="-10" dirty="0"/>
            </a:br>
            <a:r>
              <a:rPr lang="ru-RU" spc="-10" dirty="0" smtClean="0"/>
              <a:t>НА ИЮНЬ   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г. Кировград, ул.Кировградская,48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– 8(34357)-4-07-95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Уварова Светлана Геннадьевна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С</a:t>
            </a:r>
            <a:r>
              <a:rPr lang="ru-RU" sz="800" spc="-20" dirty="0" err="1" smtClean="0">
                <a:solidFill>
                  <a:srgbClr val="FFFFFF"/>
                </a:solidFill>
                <a:latin typeface="Calibri"/>
                <a:cs typeface="Calibri"/>
              </a:rPr>
              <a:t>вердловской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  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7108676"/>
              </p:ext>
            </p:extLst>
          </p:nvPr>
        </p:nvGraphicFramePr>
        <p:xfrm>
          <a:off x="336582" y="2222500"/>
          <a:ext cx="6790065" cy="4759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8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275628">
                <a:tc>
                  <a:txBody>
                    <a:bodyPr/>
                    <a:lstStyle/>
                    <a:p>
                      <a:r>
                        <a:rPr lang="ru-RU" sz="900" b="1" dirty="0" smtClean="0"/>
                        <a:t>01.06.26.</a:t>
                      </a:r>
                      <a:endParaRPr lang="ru-RU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Территория здоровья. Гимнастика.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Мастер</a:t>
                      </a:r>
                      <a:r>
                        <a:rPr lang="ru-RU" sz="900" b="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класс по рукоделию в рамках программы «Старшие – младшие».</a:t>
                      </a:r>
                      <a:endParaRPr lang="ru-RU" sz="9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09.00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21348">
                <a:tc>
                  <a:txBody>
                    <a:bodyPr/>
                    <a:lstStyle/>
                    <a:p>
                      <a:r>
                        <a:rPr lang="ru-RU" sz="900" b="1" dirty="0" smtClean="0"/>
                        <a:t>02.06.26.</a:t>
                      </a:r>
                      <a:endParaRPr lang="ru-RU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Территория здоровья. Гимнастика.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Урок</a:t>
                      </a:r>
                      <a:r>
                        <a:rPr lang="ru-RU" sz="900" b="0" baseline="0" dirty="0" smtClean="0">
                          <a:latin typeface="+mn-lt"/>
                          <a:cs typeface="Calibri Light"/>
                        </a:rPr>
                        <a:t> финансовой грамотности с членами СПР.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baseline="0" dirty="0" smtClean="0">
                          <a:latin typeface="+mn-lt"/>
                          <a:cs typeface="Calibri Light"/>
                        </a:rPr>
                        <a:t>Литературная гостиная «Сказки народов мира»</a:t>
                      </a:r>
                      <a:endParaRPr lang="ru-RU" sz="9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09.00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900" b="1" dirty="0" smtClean="0"/>
                        <a:t>03.06.26.</a:t>
                      </a:r>
                      <a:endParaRPr lang="ru-RU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Территория здоровья. Гимнастика.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baseline="0" dirty="0" smtClean="0">
                          <a:latin typeface="+mn-lt"/>
                          <a:cs typeface="Calibri Light"/>
                        </a:rPr>
                        <a:t>Городской Дворец спорта. </a:t>
                      </a: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Городской бассейн.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09.00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497840">
                <a:tc>
                  <a:txBody>
                    <a:bodyPr/>
                    <a:lstStyle/>
                    <a:p>
                      <a:r>
                        <a:rPr lang="ru-RU" sz="900" b="1" dirty="0" smtClean="0"/>
                        <a:t>04.06.26.</a:t>
                      </a:r>
                      <a:endParaRPr lang="ru-RU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Территория здоровья. Гимнастика.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baseline="0" dirty="0" smtClean="0">
                          <a:latin typeface="+mn-lt"/>
                          <a:cs typeface="Calibri Light"/>
                        </a:rPr>
                        <a:t>Музыкальная гостиная. 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baseline="0" dirty="0" smtClean="0">
                          <a:latin typeface="+mn-lt"/>
                          <a:cs typeface="Calibri Light"/>
                        </a:rPr>
                        <a:t>Федеральный проект.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09.00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10.00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12.00</a:t>
                      </a:r>
                      <a:endParaRPr lang="ru-RU" sz="9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ru-RU" sz="900" b="1" dirty="0" smtClean="0"/>
                        <a:t>05.06.26.</a:t>
                      </a:r>
                      <a:endParaRPr lang="ru-RU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Территория здоровья. Гимнастика.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baseline="0" dirty="0" smtClean="0">
                          <a:latin typeface="+mn-lt"/>
                          <a:cs typeface="Calibri Light"/>
                        </a:rPr>
                        <a:t>Городской Дворец спорта. </a:t>
                      </a: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Городской бассейн.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09.00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ru-RU" sz="900" b="1" dirty="0" smtClean="0"/>
                        <a:t>08.06.26.</a:t>
                      </a:r>
                      <a:endParaRPr lang="ru-RU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Территория здоровья. Гимнастика.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Мастер класс по рукоделию.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09.00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10.00</a:t>
                      </a: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ru-RU" sz="900" b="1" dirty="0" smtClean="0"/>
                        <a:t>09.06.26.</a:t>
                      </a:r>
                      <a:endParaRPr lang="ru-RU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Территория здоровья. Гимнастика.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Урок компьютерной грамотности «Азбука интернета»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Литературная гостиная. Мероприятие в рамках празднования Дня России. 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«Люблю</a:t>
                      </a:r>
                      <a:r>
                        <a:rPr lang="ru-RU" sz="900" b="0" baseline="0" dirty="0" smtClean="0">
                          <a:latin typeface="+mn-lt"/>
                          <a:cs typeface="Calibri Light"/>
                        </a:rPr>
                        <a:t> тебя, страна моя»</a:t>
                      </a:r>
                      <a:endParaRPr lang="ru-RU" sz="9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09.00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11.00</a:t>
                      </a:r>
                    </a:p>
                  </a:txBody>
                  <a:tcPr/>
                </a:tc>
              </a:tr>
              <a:tr h="220885">
                <a:tc>
                  <a:txBody>
                    <a:bodyPr/>
                    <a:lstStyle/>
                    <a:p>
                      <a:r>
                        <a:rPr lang="ru-RU" sz="900" b="1" dirty="0" smtClean="0"/>
                        <a:t>10.06.26.</a:t>
                      </a:r>
                      <a:endParaRPr lang="ru-RU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Территория здоровья. Гимнастика.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baseline="0" dirty="0" smtClean="0">
                          <a:latin typeface="+mn-lt"/>
                          <a:cs typeface="Calibri Light"/>
                        </a:rPr>
                        <a:t> Мини турнир по игре в боччу.</a:t>
                      </a:r>
                      <a:endParaRPr lang="ru-RU" sz="9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09.00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10.00</a:t>
                      </a:r>
                    </a:p>
                  </a:txBody>
                  <a:tcPr/>
                </a:tc>
              </a:tr>
              <a:tr h="220885">
                <a:tc>
                  <a:txBody>
                    <a:bodyPr/>
                    <a:lstStyle/>
                    <a:p>
                      <a:r>
                        <a:rPr lang="ru-RU" sz="900" b="1" dirty="0" smtClean="0"/>
                        <a:t>11.06.26.</a:t>
                      </a:r>
                      <a:endParaRPr lang="ru-RU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Территория здоровья. Гимнастика.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baseline="0" dirty="0" smtClean="0">
                          <a:latin typeface="+mn-lt"/>
                          <a:cs typeface="Calibri Light"/>
                        </a:rPr>
                        <a:t>Музыкальная гостиная. «День России» «Пой , моя Россия»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baseline="0" dirty="0" smtClean="0">
                          <a:latin typeface="+mn-lt"/>
                          <a:cs typeface="Calibri Light"/>
                        </a:rPr>
                        <a:t>Федеральный проект. «Здоровое долголетие»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09.00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10.00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12.00</a:t>
                      </a:r>
                    </a:p>
                  </a:txBody>
                  <a:tcPr/>
                </a:tc>
              </a:tr>
              <a:tr h="220885">
                <a:tc>
                  <a:txBody>
                    <a:bodyPr/>
                    <a:lstStyle/>
                    <a:p>
                      <a:r>
                        <a:rPr lang="ru-RU" sz="900" b="1" dirty="0" smtClean="0"/>
                        <a:t>12.06.26.</a:t>
                      </a:r>
                      <a:endParaRPr lang="ru-RU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Территория здоровья. Гимнастика.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baseline="0" dirty="0" smtClean="0">
                          <a:latin typeface="+mn-lt"/>
                          <a:cs typeface="Calibri Light"/>
                        </a:rPr>
                        <a:t>Городской Дворец спорта. </a:t>
                      </a: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Городской бассейн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09.00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10.00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65745" y="60974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5629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 smtClean="0"/>
              <a:t>НА</a:t>
            </a:r>
            <a:r>
              <a:rPr lang="ru-RU" spc="-5" dirty="0"/>
              <a:t> </a:t>
            </a:r>
            <a:r>
              <a:rPr lang="ru-RU" spc="-5" dirty="0" smtClean="0"/>
              <a:t>ИЮНЬ</a:t>
            </a:r>
            <a:br>
              <a:rPr lang="ru-RU" spc="-5" dirty="0" smtClean="0"/>
            </a:br>
            <a:r>
              <a:rPr lang="ru-RU" spc="-5" dirty="0" smtClean="0"/>
              <a:t>2026 </a:t>
            </a:r>
            <a:r>
              <a:rPr lang="ru-RU" spc="-10" dirty="0" smtClean="0"/>
              <a:t>  </a:t>
            </a:r>
            <a:endParaRPr spc="-1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Адрес: г. Кировград, ул.Кировградская,48</a:t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номер – 8(34357)-4-07-95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Уварова Светлана Геннадьевна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206687"/>
            <a:ext cx="3297554" cy="10883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sz="15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5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5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5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5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5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lang="en-US" sz="15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: </a:t>
            </a:r>
            <a:r>
              <a:rPr sz="15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500" b="1" dirty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500" b="1" dirty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500" b="1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r>
              <a:rPr lang="en-US" sz="1500" b="1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5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5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500" b="1" spc="-15" dirty="0">
                <a:solidFill>
                  <a:srgbClr val="58595B"/>
                </a:solidFill>
                <a:latin typeface="Calibri"/>
                <a:cs typeface="Calibri"/>
              </a:rPr>
              <a:t>17:30 </a:t>
            </a:r>
            <a:r>
              <a:rPr lang="en-US" sz="15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  </a:t>
            </a:r>
            <a:r>
              <a:rPr lang="ru-RU" sz="15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п</a:t>
            </a:r>
            <a:r>
              <a:rPr lang="ru-RU" sz="15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ятница</a:t>
            </a:r>
            <a:r>
              <a:rPr lang="en-US" sz="15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                                </a:t>
            </a:r>
            <a:r>
              <a:rPr lang="ru-RU" sz="15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08:30 </a:t>
            </a:r>
            <a:r>
              <a:rPr lang="ru-RU" sz="1500" b="1" spc="-20" dirty="0">
                <a:solidFill>
                  <a:srgbClr val="58595B"/>
                </a:solidFill>
                <a:latin typeface="Calibri"/>
                <a:cs typeface="Calibri"/>
              </a:rPr>
              <a:t>– 16</a:t>
            </a: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С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вердловской  </a:t>
            </a:r>
            <a:r>
              <a:rPr lang="ru-RU" sz="800" spc="-2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2633107"/>
              </p:ext>
            </p:extLst>
          </p:nvPr>
        </p:nvGraphicFramePr>
        <p:xfrm>
          <a:off x="370712" y="1841500"/>
          <a:ext cx="6790065" cy="527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135853"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8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06108">
                <a:tc>
                  <a:txBody>
                    <a:bodyPr/>
                    <a:lstStyle/>
                    <a:p>
                      <a:r>
                        <a:rPr lang="ru-RU" sz="900" b="1" dirty="0" smtClean="0"/>
                        <a:t>15.06.26.</a:t>
                      </a:r>
                      <a:endParaRPr lang="ru-RU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Территория здоровья. Гимнастика.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Индивидуальная</a:t>
                      </a:r>
                      <a:r>
                        <a:rPr lang="ru-RU" sz="900" b="0" baseline="0" dirty="0" smtClean="0">
                          <a:latin typeface="+mn-lt"/>
                          <a:cs typeface="Calibri Light"/>
                        </a:rPr>
                        <a:t> консультирование.</a:t>
                      </a:r>
                      <a:endParaRPr lang="ru-RU" sz="9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09.00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10.30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ru-RU" sz="900" b="1" dirty="0" smtClean="0"/>
                        <a:t>16.06.26.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Территория здоровья. Гимнастика.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 Мини турнир по игре в ДАРТЦ.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09.00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275628">
                <a:tc>
                  <a:txBody>
                    <a:bodyPr/>
                    <a:lstStyle/>
                    <a:p>
                      <a:r>
                        <a:rPr lang="ru-RU" sz="900" b="1" dirty="0" smtClean="0"/>
                        <a:t>17.06.26.</a:t>
                      </a:r>
                      <a:endParaRPr lang="ru-RU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Территория здоровья. Гимнастика.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Посещение</a:t>
                      </a:r>
                      <a:r>
                        <a:rPr lang="ru-RU" sz="900" b="0" baseline="0" dirty="0" smtClean="0">
                          <a:latin typeface="+mn-lt"/>
                          <a:cs typeface="Calibri Light"/>
                        </a:rPr>
                        <a:t> Дворца спорта и бассейна.</a:t>
                      </a:r>
                      <a:endParaRPr lang="ru-RU" sz="9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09.00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900" b="0" spc="-10" dirty="0" smtClean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62508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dirty="0" smtClean="0"/>
                        <a:t>18.06.26.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Территория здоровья. Гимнастика.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Федеральный проект.</a:t>
                      </a:r>
                      <a:r>
                        <a:rPr lang="ru-RU" sz="900" b="0" baseline="0" dirty="0" smtClean="0">
                          <a:latin typeface="+mn-lt"/>
                          <a:cs typeface="Calibri Light"/>
                        </a:rPr>
                        <a:t> </a:t>
                      </a:r>
                      <a:endParaRPr lang="ru-RU" sz="9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09.00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62508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dirty="0" smtClean="0"/>
                        <a:t>19.06.26.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9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Территория здоровья. Гимнастика.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Посещение</a:t>
                      </a:r>
                      <a:r>
                        <a:rPr lang="ru-RU" sz="900" b="0" baseline="0" dirty="0" smtClean="0">
                          <a:latin typeface="+mn-lt"/>
                          <a:cs typeface="Calibri Light"/>
                        </a:rPr>
                        <a:t> Дворца спорта и бассейна.</a:t>
                      </a:r>
                      <a:endParaRPr lang="ru-RU" sz="9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09.00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11.00</a:t>
                      </a:r>
                    </a:p>
                  </a:txBody>
                  <a:tcPr/>
                </a:tc>
              </a:tr>
              <a:tr h="364452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dirty="0" smtClean="0"/>
                        <a:t>22.06.26.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Территория здоровья. Гимнастика.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baseline="0" dirty="0" smtClean="0">
                          <a:latin typeface="+mn-lt"/>
                          <a:cs typeface="Calibri Light"/>
                        </a:rPr>
                        <a:t>Индивидуальное </a:t>
                      </a:r>
                      <a:r>
                        <a:rPr lang="ru-RU" sz="900" b="0" baseline="0" dirty="0" smtClean="0">
                          <a:latin typeface="+mn-lt"/>
                          <a:cs typeface="Calibri Light"/>
                        </a:rPr>
                        <a:t>консультирование.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baseline="0" dirty="0" smtClean="0">
                          <a:latin typeface="+mn-lt"/>
                          <a:cs typeface="Calibri Light"/>
                        </a:rPr>
                        <a:t>РО «Знание» </a:t>
                      </a:r>
                      <a:r>
                        <a:rPr lang="ru-RU" sz="9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«Память пылающих лет». </a:t>
                      </a:r>
                      <a:r>
                        <a:rPr lang="ru-RU" sz="9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 </a:t>
                      </a:r>
                      <a:r>
                        <a:rPr lang="ru-RU" sz="9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Путь </a:t>
                      </a:r>
                      <a:r>
                        <a:rPr lang="ru-RU" sz="9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 Победе»</a:t>
                      </a:r>
                      <a:endParaRPr lang="ru-RU" sz="9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09.00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10.00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12.00</a:t>
                      </a:r>
                      <a:endParaRPr lang="ru-RU" sz="900" b="0" spc="-10" dirty="0" smtClean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dirty="0" smtClean="0"/>
                        <a:t>23.06.26.</a:t>
                      </a:r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Территория здоровья. Гимнастика.</a:t>
                      </a:r>
                      <a:r>
                        <a:rPr lang="ru-RU" sz="900" b="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Урок</a:t>
                      </a:r>
                      <a:r>
                        <a:rPr lang="ru-RU" sz="9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пенсионной грамотности.</a:t>
                      </a:r>
                      <a:endParaRPr lang="ru-RU" sz="9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09.00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10.00</a:t>
                      </a:r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0825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dirty="0" smtClean="0"/>
                        <a:t>24.06.26.</a:t>
                      </a: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Территория здоровья. Гимнастика.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baseline="0" dirty="0" smtClean="0">
                          <a:effectLst/>
                          <a:latin typeface="+mn-lt"/>
                          <a:ea typeface="+mn-ea"/>
                          <a:cs typeface="Times New Roman"/>
                        </a:rPr>
                        <a:t>Дворец спорта. Тренировка по игре в боччу.</a:t>
                      </a: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09.00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10.30</a:t>
                      </a: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213995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dirty="0" smtClean="0"/>
                        <a:t>25.06.26.</a:t>
                      </a:r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Территория здоровья. Гимнастика. 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«Час здоровья» Лекция от специалиста ЦРБ.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Музыкальная гостиная.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Федеральный проект.</a:t>
                      </a:r>
                      <a:r>
                        <a:rPr lang="ru-RU" sz="900" b="0" baseline="0" dirty="0" smtClean="0">
                          <a:latin typeface="+mn-lt"/>
                          <a:cs typeface="Calibri Light"/>
                        </a:rPr>
                        <a:t> </a:t>
                      </a:r>
                      <a:endParaRPr lang="ru-RU" sz="900" b="0" dirty="0" smtClean="0">
                        <a:latin typeface="+mn-lt"/>
                        <a:cs typeface="Calibri Light"/>
                      </a:endParaRPr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09.00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10.00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11.00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12.00</a:t>
                      </a:r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028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dirty="0" smtClean="0"/>
                        <a:t>26.06.26.</a:t>
                      </a: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Территория здоровья. Гимнастика. 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baseline="0" dirty="0" smtClean="0">
                          <a:latin typeface="+mn-lt"/>
                          <a:cs typeface="Calibri Light"/>
                        </a:rPr>
                        <a:t>Городской Дворец спорта. Бассейн.</a:t>
                      </a:r>
                      <a:endParaRPr lang="ru-RU" sz="900" b="0" dirty="0" smtClean="0">
                        <a:latin typeface="+mn-lt"/>
                        <a:cs typeface="Calibri Light"/>
                      </a:endParaRP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09.00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11.00</a:t>
                      </a: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028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dirty="0" smtClean="0"/>
                        <a:t>29.06.26.</a:t>
                      </a: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Территория здоровья. Гимнастика.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Индивидуальная</a:t>
                      </a:r>
                      <a:r>
                        <a:rPr lang="ru-RU" sz="900" b="0" baseline="0" dirty="0" smtClean="0">
                          <a:latin typeface="+mn-lt"/>
                          <a:cs typeface="Calibri Light"/>
                        </a:rPr>
                        <a:t> консультирование.</a:t>
                      </a:r>
                      <a:endParaRPr lang="ru-RU" sz="900" b="0" dirty="0" smtClean="0">
                        <a:latin typeface="+mn-lt"/>
                        <a:cs typeface="Calibri Light"/>
                      </a:endParaRP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09.00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10.00</a:t>
                      </a: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028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dirty="0" smtClean="0"/>
                        <a:t>30.06.26.</a:t>
                      </a: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Территория здоровья. Гимнастика.</a:t>
                      </a:r>
                      <a:r>
                        <a:rPr lang="ru-RU" sz="900" b="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Урок</a:t>
                      </a:r>
                      <a:r>
                        <a:rPr lang="ru-RU" sz="9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цифровой грамотности с членами СПР.</a:t>
                      </a:r>
                      <a:endParaRPr lang="ru-RU" sz="9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09.00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10.00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900" b="0" spc="-10" dirty="0" smtClean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02249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373</TotalTime>
  <Words>481</Words>
  <Application>Microsoft Office PowerPoint</Application>
  <PresentationFormat>Произвольный</PresentationFormat>
  <Paragraphs>148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ИЮНЬ    2026</vt:lpstr>
      <vt:lpstr>МЕРОПРИЯТИЯ НА ИЮНЬ 2026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Уварова Светлана Геннадьевна</cp:lastModifiedBy>
  <cp:revision>58</cp:revision>
  <dcterms:created xsi:type="dcterms:W3CDTF">2025-11-06T11:20:25Z</dcterms:created>
  <dcterms:modified xsi:type="dcterms:W3CDTF">2026-05-28T05:31:26Z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