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2022" y="21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Рисунок 36"/>
          <p:cNvPicPr/>
          <p:nvPr/>
        </p:nvPicPr>
        <p:blipFill>
          <a:blip r:embed="rId2"/>
          <a:stretch/>
        </p:blipFill>
        <p:spPr>
          <a:xfrm>
            <a:off x="378000" y="3273120"/>
            <a:ext cx="6806160" cy="5430240"/>
          </a:xfrm>
          <a:prstGeom prst="rect">
            <a:avLst/>
          </a:prstGeom>
          <a:ln>
            <a:noFill/>
          </a:ln>
        </p:spPr>
      </p:pic>
      <p:pic>
        <p:nvPicPr>
          <p:cNvPr id="38" name="Рисунок 37"/>
          <p:cNvPicPr/>
          <p:nvPr/>
        </p:nvPicPr>
        <p:blipFill>
          <a:blip r:embed="rId2"/>
          <a:stretch/>
        </p:blipFill>
        <p:spPr>
          <a:xfrm>
            <a:off x="378000" y="3273120"/>
            <a:ext cx="6806160" cy="5430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текста заголовка щелкните мышью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щелкните мышью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/>
          </a:p>
          <a:p>
            <a:pPr marL="3456000" lvl="7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Восьмой уровень структуры</a:t>
            </a:r>
            <a:endParaRPr/>
          </a:p>
          <a:p>
            <a:pPr marL="3888000" lvl="8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trike="noStrike" spc="-1">
                <a:uFill>
                  <a:solidFill>
                    <a:srgbClr val="FFFFFF"/>
                  </a:solidFill>
                </a:uFill>
                <a:latin typeface="Calibri"/>
              </a:rPr>
              <a:t>Девятый уровень структуры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8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25.12.25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A16302C2-05BE-4B08-9886-C149FE81767A}" type="slidenum">
              <a:rPr lang="ru-RU" sz="18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pic>
        <p:nvPicPr>
          <p:cNvPr id="41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2960" cy="132480"/>
          </a:xfrm>
          <a:prstGeom prst="rect">
            <a:avLst/>
          </a:prstGeom>
          <a:ln>
            <a:noFill/>
          </a:ln>
        </p:spPr>
      </p:pic>
      <p:sp>
        <p:nvSpPr>
          <p:cNvPr id="42" name="CustomShape 2"/>
          <p:cNvSpPr/>
          <p:nvPr/>
        </p:nvSpPr>
        <p:spPr>
          <a:xfrm>
            <a:off x="771480" y="8178120"/>
            <a:ext cx="94320" cy="129240"/>
          </a:xfrm>
          <a:custGeom>
            <a:avLst/>
            <a:gdLst/>
            <a:ahLst/>
            <a:cxnLst/>
            <a:rect l="l" t="t" r="r" b="b"/>
            <a:pathLst>
              <a:path w="94272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3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1960" cy="132480"/>
          </a:xfrm>
          <a:prstGeom prst="rect">
            <a:avLst/>
          </a:prstGeom>
          <a:ln>
            <a:noFill/>
          </a:ln>
        </p:spPr>
      </p:pic>
      <p:pic>
        <p:nvPicPr>
          <p:cNvPr id="44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8960" cy="132480"/>
          </a:xfrm>
          <a:prstGeom prst="rect">
            <a:avLst/>
          </a:prstGeom>
          <a:ln>
            <a:noFill/>
          </a:ln>
        </p:spPr>
      </p:pic>
      <p:pic>
        <p:nvPicPr>
          <p:cNvPr id="45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9800" cy="128880"/>
          </a:xfrm>
          <a:prstGeom prst="rect">
            <a:avLst/>
          </a:prstGeom>
          <a:ln>
            <a:noFill/>
          </a:ln>
        </p:spPr>
      </p:pic>
      <p:pic>
        <p:nvPicPr>
          <p:cNvPr id="46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2680" cy="130680"/>
          </a:xfrm>
          <a:prstGeom prst="rect">
            <a:avLst/>
          </a:prstGeom>
          <a:ln>
            <a:noFill/>
          </a:ln>
        </p:spPr>
      </p:pic>
      <p:pic>
        <p:nvPicPr>
          <p:cNvPr id="51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9160" cy="956880"/>
          </a:xfrm>
          <a:prstGeom prst="rect">
            <a:avLst/>
          </a:prstGeom>
          <a:ln>
            <a:noFill/>
          </a:ln>
        </p:spPr>
      </p:pic>
      <p:sp>
        <p:nvSpPr>
          <p:cNvPr id="52" name="CustomShape 7"/>
          <p:cNvSpPr/>
          <p:nvPr/>
        </p:nvSpPr>
        <p:spPr>
          <a:xfrm>
            <a:off x="1577160" y="814680"/>
            <a:ext cx="294840" cy="185040"/>
          </a:xfrm>
          <a:custGeom>
            <a:avLst/>
            <a:gdLst/>
            <a:ahLst/>
            <a:cxnLst/>
            <a:rect l="l" t="t" r="r" b="b"/>
            <a:pathLst>
              <a:path w="295008" h="185420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8"/>
          <p:cNvSpPr/>
          <p:nvPr/>
        </p:nvSpPr>
        <p:spPr>
          <a:xfrm>
            <a:off x="1917720" y="814680"/>
            <a:ext cx="290520" cy="150840"/>
          </a:xfrm>
          <a:custGeom>
            <a:avLst/>
            <a:gdLst/>
            <a:ahLst/>
            <a:cxnLst/>
            <a:rect l="l" t="t" r="r" b="b"/>
            <a:pathLst>
              <a:path w="290398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4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20960" cy="149760"/>
          </a:xfrm>
          <a:prstGeom prst="rect">
            <a:avLst/>
          </a:prstGeom>
          <a:ln>
            <a:noFill/>
          </a:ln>
        </p:spPr>
      </p:pic>
      <p:pic>
        <p:nvPicPr>
          <p:cNvPr id="55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9480" cy="153360"/>
          </a:xfrm>
          <a:prstGeom prst="rect">
            <a:avLst/>
          </a:prstGeom>
          <a:ln>
            <a:noFill/>
          </a:ln>
        </p:spPr>
      </p:pic>
      <p:pic>
        <p:nvPicPr>
          <p:cNvPr id="56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22400" cy="149760"/>
          </a:xfrm>
          <a:prstGeom prst="rect">
            <a:avLst/>
          </a:prstGeom>
          <a:ln>
            <a:noFill/>
          </a:ln>
        </p:spPr>
      </p:pic>
      <p:sp>
        <p:nvSpPr>
          <p:cNvPr id="57" name="CustomShape 9"/>
          <p:cNvSpPr/>
          <p:nvPr/>
        </p:nvSpPr>
        <p:spPr>
          <a:xfrm>
            <a:off x="1917720" y="1051200"/>
            <a:ext cx="522360" cy="183240"/>
          </a:xfrm>
          <a:custGeom>
            <a:avLst/>
            <a:gdLst/>
            <a:ahLst/>
            <a:cxnLst/>
            <a:rect l="l" t="t" r="r" b="b"/>
            <a:pathLst>
              <a:path w="522490" h="18337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8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9600" cy="150120"/>
          </a:xfrm>
          <a:prstGeom prst="rect">
            <a:avLst/>
          </a:prstGeom>
          <a:ln>
            <a:noFill/>
          </a:ln>
        </p:spPr>
      </p:pic>
      <p:pic>
        <p:nvPicPr>
          <p:cNvPr id="59" name="object 60"/>
          <p:cNvPicPr/>
          <p:nvPr/>
        </p:nvPicPr>
        <p:blipFill>
          <a:blip r:embed="rId13"/>
          <a:stretch/>
        </p:blipFill>
        <p:spPr>
          <a:xfrm>
            <a:off x="2659320" y="1051560"/>
            <a:ext cx="120960" cy="150120"/>
          </a:xfrm>
          <a:prstGeom prst="rect">
            <a:avLst/>
          </a:prstGeom>
          <a:ln>
            <a:noFill/>
          </a:ln>
        </p:spPr>
      </p:pic>
      <p:pic>
        <p:nvPicPr>
          <p:cNvPr id="60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2920" cy="155520"/>
          </a:xfrm>
          <a:prstGeom prst="rect">
            <a:avLst/>
          </a:prstGeom>
          <a:ln>
            <a:noFill/>
          </a:ln>
        </p:spPr>
      </p:pic>
      <p:pic>
        <p:nvPicPr>
          <p:cNvPr id="61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4160" cy="155520"/>
          </a:xfrm>
          <a:prstGeom prst="rect">
            <a:avLst/>
          </a:prstGeom>
          <a:ln>
            <a:noFill/>
          </a:ln>
        </p:spPr>
      </p:pic>
      <p:pic>
        <p:nvPicPr>
          <p:cNvPr id="62" name="object 64"/>
          <p:cNvPicPr/>
          <p:nvPr/>
        </p:nvPicPr>
        <p:blipFill>
          <a:blip r:embed="rId16"/>
          <a:stretch/>
        </p:blipFill>
        <p:spPr>
          <a:xfrm>
            <a:off x="1918080" y="1284480"/>
            <a:ext cx="360000" cy="188280"/>
          </a:xfrm>
          <a:prstGeom prst="rect">
            <a:avLst/>
          </a:prstGeom>
          <a:ln>
            <a:noFill/>
          </a:ln>
        </p:spPr>
      </p:pic>
      <p:pic>
        <p:nvPicPr>
          <p:cNvPr id="63" name="object 65"/>
          <p:cNvPicPr/>
          <p:nvPr/>
        </p:nvPicPr>
        <p:blipFill>
          <a:blip r:embed="rId17"/>
          <a:stretch/>
        </p:blipFill>
        <p:spPr>
          <a:xfrm>
            <a:off x="2300400" y="1292040"/>
            <a:ext cx="164160" cy="155520"/>
          </a:xfrm>
          <a:prstGeom prst="rect">
            <a:avLst/>
          </a:prstGeom>
          <a:ln>
            <a:noFill/>
          </a:ln>
        </p:spPr>
      </p:pic>
      <p:sp>
        <p:nvSpPr>
          <p:cNvPr id="64" name="CustomShape 10"/>
          <p:cNvSpPr/>
          <p:nvPr/>
        </p:nvSpPr>
        <p:spPr>
          <a:xfrm>
            <a:off x="2494440" y="1290960"/>
            <a:ext cx="138240" cy="149760"/>
          </a:xfrm>
          <a:custGeom>
            <a:avLst/>
            <a:gdLst/>
            <a:ahLst/>
            <a:cxnLst/>
            <a:rect l="l" t="t" r="r" b="b"/>
            <a:pathLst>
              <a:path w="137807" h="149860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5" name="object 67"/>
          <p:cNvPicPr/>
          <p:nvPr/>
        </p:nvPicPr>
        <p:blipFill>
          <a:blip r:embed="rId18"/>
          <a:stretch/>
        </p:blipFill>
        <p:spPr>
          <a:xfrm>
            <a:off x="2661840" y="1290960"/>
            <a:ext cx="170280" cy="181440"/>
          </a:xfrm>
          <a:prstGeom prst="rect">
            <a:avLst/>
          </a:prstGeom>
          <a:ln>
            <a:noFill/>
          </a:ln>
        </p:spPr>
      </p:pic>
      <p:pic>
        <p:nvPicPr>
          <p:cNvPr id="66" name="object 68"/>
          <p:cNvPicPr/>
          <p:nvPr/>
        </p:nvPicPr>
        <p:blipFill>
          <a:blip r:embed="rId19"/>
          <a:stretch/>
        </p:blipFill>
        <p:spPr>
          <a:xfrm>
            <a:off x="2862000" y="1290960"/>
            <a:ext cx="168120" cy="150480"/>
          </a:xfrm>
          <a:prstGeom prst="rect">
            <a:avLst/>
          </a:prstGeom>
          <a:ln>
            <a:noFill/>
          </a:ln>
        </p:spPr>
      </p:pic>
      <p:sp>
        <p:nvSpPr>
          <p:cNvPr id="67" name="CustomShape 11"/>
          <p:cNvSpPr/>
          <p:nvPr/>
        </p:nvSpPr>
        <p:spPr>
          <a:xfrm>
            <a:off x="6140520" y="9593640"/>
            <a:ext cx="874440" cy="858240"/>
          </a:xfrm>
          <a:custGeom>
            <a:avLst/>
            <a:gdLst/>
            <a:ahLst/>
            <a:cxnLst/>
            <a:rect l="0" t="0" r="r" b="b"/>
            <a:pathLst>
              <a:path w="2431" h="2386">
                <a:moveTo>
                  <a:pt x="397" y="0"/>
                </a:moveTo>
                <a:cubicBezTo>
                  <a:pt x="198" y="0"/>
                  <a:pt x="0" y="198"/>
                  <a:pt x="0" y="397"/>
                </a:cubicBezTo>
                <a:lnTo>
                  <a:pt x="0" y="1987"/>
                </a:lnTo>
                <a:cubicBezTo>
                  <a:pt x="0" y="2186"/>
                  <a:pt x="198" y="2385"/>
                  <a:pt x="397" y="2385"/>
                </a:cubicBezTo>
                <a:lnTo>
                  <a:pt x="2032" y="2385"/>
                </a:lnTo>
                <a:cubicBezTo>
                  <a:pt x="2231" y="2385"/>
                  <a:pt x="2430" y="2186"/>
                  <a:pt x="2430" y="1987"/>
                </a:cubicBezTo>
                <a:lnTo>
                  <a:pt x="2430" y="397"/>
                </a:lnTo>
                <a:cubicBezTo>
                  <a:pt x="2430" y="198"/>
                  <a:pt x="2231" y="0"/>
                  <a:pt x="2032" y="0"/>
                </a:cubicBezTo>
                <a:lnTo>
                  <a:pt x="397" y="0"/>
                </a:lnTo>
              </a:path>
            </a:pathLst>
          </a:cu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CustomShape 12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9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graphicFrame>
        <p:nvGraphicFramePr>
          <p:cNvPr id="35" name="Таблица 4"/>
          <p:cNvGraphicFramePr/>
          <p:nvPr>
            <p:extLst>
              <p:ext uri="{D42A27DB-BD31-4B8C-83A1-F6EECF244321}">
                <p14:modId xmlns:p14="http://schemas.microsoft.com/office/powerpoint/2010/main" val="337560784"/>
              </p:ext>
            </p:extLst>
          </p:nvPr>
        </p:nvGraphicFramePr>
        <p:xfrm>
          <a:off x="349200" y="2077920"/>
          <a:ext cx="6789600" cy="3108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15.01</a:t>
                      </a:r>
                      <a:endParaRPr dirty="0"/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Консультирование по пенсионным и социальным вопросам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dirty="0"/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19.01</a:t>
                      </a:r>
                      <a:endParaRPr/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Просветительская лекция в части пенсионного и социального обеспечения с участием представителя регионального отделения партии «Единая Россия»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dirty="0"/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b="1" spc="-1" dirty="0">
                          <a:latin typeface="Calibri"/>
                        </a:rPr>
                        <a:t>22.01</a:t>
                      </a:r>
                      <a:endParaRPr dirty="0"/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spc="-1">
                          <a:latin typeface="Calibri"/>
                        </a:rPr>
                        <a:t>Литературно — музыкальная гостиная «Бессмертная память»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spc="-1" dirty="0">
                          <a:latin typeface="Calibri"/>
                        </a:rPr>
                        <a:t>11:00</a:t>
                      </a:r>
                      <a:endParaRPr dirty="0"/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6" name="PlaceHolder 1"/>
          <p:cNvSpPr txBox="1">
            <a:spLocks/>
          </p:cNvSpPr>
          <p:nvPr/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pc="-12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pc="-1" smtClean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pc="-7" smtClean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12" smtClean="0">
                <a:solidFill>
                  <a:schemeClr val="lt1"/>
                </a:solidFill>
                <a:latin typeface="Calibri"/>
              </a:rPr>
              <a:t>ЯНВАРЬ</a:t>
            </a:r>
            <a:endParaRPr lang="ru-RU" sz="2700" spc="-1" smtClean="0">
              <a:solidFill>
                <a:srgbClr val="000000"/>
              </a:solidFill>
              <a:latin typeface="Calibri"/>
            </a:endParaRPr>
          </a:p>
          <a:p>
            <a:pPr marL="43956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pc="-21" smtClean="0">
                <a:solidFill>
                  <a:schemeClr val="lt1"/>
                </a:solidFill>
                <a:latin typeface="Calibri"/>
              </a:rPr>
              <a:t>2026</a:t>
            </a:r>
            <a:endParaRPr lang="ru-RU" sz="2700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bject 43"/>
          <p:cNvSpPr/>
          <p:nvPr/>
        </p:nvSpPr>
        <p:spPr>
          <a:xfrm>
            <a:off x="628920" y="8318520"/>
            <a:ext cx="5113800" cy="22050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12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393520, Тамбовская область,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р.п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. Ржакса, ул. Первомайская, 2А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47555) 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</a:rPr>
              <a:t>2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-51-57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Проскурякова З.А.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96071" y="9636951"/>
            <a:ext cx="771618" cy="771618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94</Words>
  <Application>Microsoft Office PowerPoint</Application>
  <PresentationFormat>Произвольный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079KasyanovPE</cp:lastModifiedBy>
  <cp:revision>4</cp:revision>
  <cp:lastPrinted>2025-12-25T11:23:35Z</cp:lastPrinted>
  <dcterms:modified xsi:type="dcterms:W3CDTF">2025-12-30T08:01:47Z</dcterms:modified>
  <dc:language>ru-RU</dc:language>
</cp:coreProperties>
</file>