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BBF723-0697-47B0-94DD-662295E3D76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EE9EB0C-8A43-4106-BC6A-C2E16FABCB2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D998716-6BFB-4630-B173-3697D720CEC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191A931-763D-4B0B-8EFF-A9A6D733666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9308B0E-FDDE-4481-8F92-3E8339E5066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5DDDCD9-3A94-471D-ABE0-BFE86374C6A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46C82B80-62EA-4F8E-AE89-0A730BFACD0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00D02E5-5CD3-4A9E-86EA-7DC2651E5F5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2BF4706-9C9C-432B-96DC-63DBB08507A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EE76215-4200-4521-B1C1-843FBA404BF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8624BF6-CDB0-49C0-99D0-636A77C67DC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1E44BCD-35FC-4D77-A127-01ECE56F828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1650F52-C1A9-4F95-B5E4-712159A4A04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068744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29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ЯНВАРЬ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210944"/>
            <a:ext cx="5113440" cy="23846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lang="ru-RU" sz="4400" b="1" u="none" strike="noStrike" spc="-11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dirty="0" smtClean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 smtClean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Адрес: 393600, Тамбовская область, </a:t>
            </a:r>
            <a:r>
              <a:rPr lang="ru-RU" sz="1300" b="0" u="none" strike="noStrike" dirty="0" err="1">
                <a:solidFill>
                  <a:srgbClr val="FFFFFF"/>
                </a:solidFill>
                <a:uFillTx/>
                <a:latin typeface="Calibri"/>
              </a:rPr>
              <a:t>р.п</a:t>
            </a: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. Токаревка, 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ул. Маяковского, 1В</a:t>
            </a:r>
            <a:r>
              <a:rPr sz="1300" dirty="0"/>
              <a:t/>
            </a:r>
            <a:br>
              <a:rPr sz="1300" dirty="0"/>
            </a:b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Контактный номер: 8 (47557) 2-54-75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uFillTx/>
                <a:latin typeface="Calibri"/>
              </a:rPr>
              <a:t>Терехова Е.А.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8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4680" cy="81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893495550"/>
              </p:ext>
            </p:extLst>
          </p:nvPr>
        </p:nvGraphicFramePr>
        <p:xfrm>
          <a:off x="349200" y="1962324"/>
          <a:ext cx="6717455" cy="5096400"/>
        </p:xfrm>
        <a:graphic>
          <a:graphicData uri="http://schemas.openxmlformats.org/drawingml/2006/table">
            <a:tbl>
              <a:tblPr/>
              <a:tblGrid>
                <a:gridCol w="770255"/>
                <a:gridCol w="4890906"/>
                <a:gridCol w="1056294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75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75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75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75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5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14.01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5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Консультирование по </a:t>
                      </a:r>
                      <a:r>
                        <a:rPr lang="ru-RU" sz="175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пенсионно</a:t>
                      </a:r>
                      <a:r>
                        <a:rPr lang="ru-RU" sz="175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-социальным вопросам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50" b="0" u="none" strike="noStrike" spc="-11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10:</a:t>
                      </a:r>
                      <a:r>
                        <a:rPr lang="ru-RU" sz="1750" b="0" u="none" strike="noStrike" spc="-26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00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50" b="1" u="none" strike="noStrike" spc="-11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19.01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5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Встреча с Настоятелем Покровского храма священником Олегом Воробьевым на тему: «Светлый праздник Крещения: традиции, истории и доброе общение»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14:00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23.01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Просветительная лекция по вопросам пенсионного и социального законодательства с участием представителя регионального отделения партии «Единая Россия»</a:t>
                      </a:r>
                      <a:endParaRPr lang="ru-RU" sz="175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14.00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27.01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Просмотр фильма Русского географического общества «Живая Ладога» ко дню полного освобождения Ленинграда от фашистской блокады</a:t>
                      </a:r>
                      <a:endParaRPr lang="ru-RU" sz="175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14.00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1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30.01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Семинар по финансовой грамотности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5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10.00</a:t>
                      </a:r>
                      <a:endParaRPr lang="ru-RU" sz="175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1" name="object 44"/>
          <p:cNvSpPr/>
          <p:nvPr/>
        </p:nvSpPr>
        <p:spPr>
          <a:xfrm>
            <a:off x="3819240" y="7146900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132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25</cp:revision>
  <dcterms:created xsi:type="dcterms:W3CDTF">2025-11-06T11:20:25Z</dcterms:created>
  <dcterms:modified xsi:type="dcterms:W3CDTF">2025-12-30T08:07:11Z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